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97" r:id="rId5"/>
    <p:sldId id="311" r:id="rId6"/>
    <p:sldId id="335" r:id="rId7"/>
    <p:sldId id="320" r:id="rId8"/>
    <p:sldId id="329" r:id="rId9"/>
    <p:sldId id="331" r:id="rId10"/>
    <p:sldId id="332" r:id="rId11"/>
    <p:sldId id="333" r:id="rId12"/>
    <p:sldId id="313" r:id="rId13"/>
    <p:sldId id="322" r:id="rId14"/>
    <p:sldId id="327" r:id="rId15"/>
    <p:sldId id="312" r:id="rId16"/>
    <p:sldId id="315" r:id="rId17"/>
    <p:sldId id="324" r:id="rId18"/>
    <p:sldId id="323"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68D26-FB1A-40DA-B7C0-202A3B681ADD}" v="215" dt="2026-03-24T13:18:25.151"/>
    <p1510:client id="{AE9E2643-E192-45F6-9D1A-9454D2F8F911}" v="1" dt="2026-03-23T12:54:04.348"/>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til Korslien" userId="c29d244a-a49e-42e2-93fa-d1fe95297cf4" providerId="ADAL" clId="{CA7581EB-1D91-4320-87A4-2F8C44AEDCFB}"/>
    <pc:docChg chg="addSld delSld modSld">
      <pc:chgData name="Kjetil Korslien" userId="c29d244a-a49e-42e2-93fa-d1fe95297cf4" providerId="ADAL" clId="{CA7581EB-1D91-4320-87A4-2F8C44AEDCFB}" dt="2026-03-23T12:58:09.902" v="26" actId="1076"/>
      <pc:docMkLst>
        <pc:docMk/>
      </pc:docMkLst>
      <pc:sldChg chg="add">
        <pc:chgData name="Kjetil Korslien" userId="c29d244a-a49e-42e2-93fa-d1fe95297cf4" providerId="ADAL" clId="{CA7581EB-1D91-4320-87A4-2F8C44AEDCFB}" dt="2026-03-23T12:54:04.325" v="0"/>
        <pc:sldMkLst>
          <pc:docMk/>
          <pc:sldMk cId="3152074335" sldId="274"/>
        </pc:sldMkLst>
      </pc:sldChg>
      <pc:sldChg chg="add">
        <pc:chgData name="Kjetil Korslien" userId="c29d244a-a49e-42e2-93fa-d1fe95297cf4" providerId="ADAL" clId="{CA7581EB-1D91-4320-87A4-2F8C44AEDCFB}" dt="2026-03-23T12:54:04.325" v="0"/>
        <pc:sldMkLst>
          <pc:docMk/>
          <pc:sldMk cId="2255703454" sldId="275"/>
        </pc:sldMkLst>
      </pc:sldChg>
      <pc:sldChg chg="add">
        <pc:chgData name="Kjetil Korslien" userId="c29d244a-a49e-42e2-93fa-d1fe95297cf4" providerId="ADAL" clId="{CA7581EB-1D91-4320-87A4-2F8C44AEDCFB}" dt="2026-03-23T12:54:04.325" v="0"/>
        <pc:sldMkLst>
          <pc:docMk/>
          <pc:sldMk cId="117393498" sldId="277"/>
        </pc:sldMkLst>
      </pc:sldChg>
      <pc:sldChg chg="add">
        <pc:chgData name="Kjetil Korslien" userId="c29d244a-a49e-42e2-93fa-d1fe95297cf4" providerId="ADAL" clId="{CA7581EB-1D91-4320-87A4-2F8C44AEDCFB}" dt="2026-03-23T12:54:04.325" v="0"/>
        <pc:sldMkLst>
          <pc:docMk/>
          <pc:sldMk cId="960663691" sldId="279"/>
        </pc:sldMkLst>
      </pc:sldChg>
      <pc:sldChg chg="add del">
        <pc:chgData name="Kjetil Korslien" userId="c29d244a-a49e-42e2-93fa-d1fe95297cf4" providerId="ADAL" clId="{CA7581EB-1D91-4320-87A4-2F8C44AEDCFB}" dt="2026-03-23T12:55:27.069" v="1" actId="47"/>
        <pc:sldMkLst>
          <pc:docMk/>
          <pc:sldMk cId="2075842028" sldId="281"/>
        </pc:sldMkLst>
      </pc:sldChg>
      <pc:sldChg chg="modSp add mod">
        <pc:chgData name="Kjetil Korslien" userId="c29d244a-a49e-42e2-93fa-d1fe95297cf4" providerId="ADAL" clId="{CA7581EB-1D91-4320-87A4-2F8C44AEDCFB}" dt="2026-03-23T12:55:42.892" v="2" actId="14734"/>
        <pc:sldMkLst>
          <pc:docMk/>
          <pc:sldMk cId="3133628307" sldId="282"/>
        </pc:sldMkLst>
        <pc:graphicFrameChg chg="modGraphic">
          <ac:chgData name="Kjetil Korslien" userId="c29d244a-a49e-42e2-93fa-d1fe95297cf4" providerId="ADAL" clId="{CA7581EB-1D91-4320-87A4-2F8C44AEDCFB}" dt="2026-03-23T12:55:42.892" v="2" actId="14734"/>
          <ac:graphicFrameMkLst>
            <pc:docMk/>
            <pc:sldMk cId="3133628307" sldId="282"/>
            <ac:graphicFrameMk id="5" creationId="{BB302A88-00F7-A2EA-341D-4FFC901493F7}"/>
          </ac:graphicFrameMkLst>
        </pc:graphicFrameChg>
      </pc:sldChg>
      <pc:sldChg chg="add">
        <pc:chgData name="Kjetil Korslien" userId="c29d244a-a49e-42e2-93fa-d1fe95297cf4" providerId="ADAL" clId="{CA7581EB-1D91-4320-87A4-2F8C44AEDCFB}" dt="2026-03-23T12:54:04.325" v="0"/>
        <pc:sldMkLst>
          <pc:docMk/>
          <pc:sldMk cId="299288680" sldId="283"/>
        </pc:sldMkLst>
      </pc:sldChg>
      <pc:sldChg chg="add">
        <pc:chgData name="Kjetil Korslien" userId="c29d244a-a49e-42e2-93fa-d1fe95297cf4" providerId="ADAL" clId="{CA7581EB-1D91-4320-87A4-2F8C44AEDCFB}" dt="2026-03-23T12:54:04.325" v="0"/>
        <pc:sldMkLst>
          <pc:docMk/>
          <pc:sldMk cId="1010630469" sldId="284"/>
        </pc:sldMkLst>
      </pc:sldChg>
      <pc:sldChg chg="modSp add mod">
        <pc:chgData name="Kjetil Korslien" userId="c29d244a-a49e-42e2-93fa-d1fe95297cf4" providerId="ADAL" clId="{CA7581EB-1D91-4320-87A4-2F8C44AEDCFB}" dt="2026-03-23T12:56:38.085" v="24" actId="20577"/>
        <pc:sldMkLst>
          <pc:docMk/>
          <pc:sldMk cId="3706692880" sldId="285"/>
        </pc:sldMkLst>
        <pc:graphicFrameChg chg="modGraphic">
          <ac:chgData name="Kjetil Korslien" userId="c29d244a-a49e-42e2-93fa-d1fe95297cf4" providerId="ADAL" clId="{CA7581EB-1D91-4320-87A4-2F8C44AEDCFB}" dt="2026-03-23T12:56:38.085" v="24" actId="20577"/>
          <ac:graphicFrameMkLst>
            <pc:docMk/>
            <pc:sldMk cId="3706692880" sldId="285"/>
            <ac:graphicFrameMk id="5" creationId="{73B9C462-4403-4C91-D464-991A8D2DF7AB}"/>
          </ac:graphicFrameMkLst>
        </pc:graphicFrameChg>
      </pc:sldChg>
      <pc:sldChg chg="modSp add mod">
        <pc:chgData name="Kjetil Korslien" userId="c29d244a-a49e-42e2-93fa-d1fe95297cf4" providerId="ADAL" clId="{CA7581EB-1D91-4320-87A4-2F8C44AEDCFB}" dt="2026-03-23T12:57:01.361" v="25" actId="1076"/>
        <pc:sldMkLst>
          <pc:docMk/>
          <pc:sldMk cId="863502053" sldId="286"/>
        </pc:sldMkLst>
        <pc:graphicFrameChg chg="mod">
          <ac:chgData name="Kjetil Korslien" userId="c29d244a-a49e-42e2-93fa-d1fe95297cf4" providerId="ADAL" clId="{CA7581EB-1D91-4320-87A4-2F8C44AEDCFB}" dt="2026-03-23T12:57:01.361" v="25" actId="1076"/>
          <ac:graphicFrameMkLst>
            <pc:docMk/>
            <pc:sldMk cId="863502053" sldId="286"/>
            <ac:graphicFrameMk id="5" creationId="{953C7C02-3D96-5285-6DEA-0333E3C92B0C}"/>
          </ac:graphicFrameMkLst>
        </pc:graphicFrameChg>
      </pc:sldChg>
      <pc:sldChg chg="add">
        <pc:chgData name="Kjetil Korslien" userId="c29d244a-a49e-42e2-93fa-d1fe95297cf4" providerId="ADAL" clId="{CA7581EB-1D91-4320-87A4-2F8C44AEDCFB}" dt="2026-03-23T12:54:04.325" v="0"/>
        <pc:sldMkLst>
          <pc:docMk/>
          <pc:sldMk cId="3128524884" sldId="287"/>
        </pc:sldMkLst>
      </pc:sldChg>
      <pc:sldChg chg="add">
        <pc:chgData name="Kjetil Korslien" userId="c29d244a-a49e-42e2-93fa-d1fe95297cf4" providerId="ADAL" clId="{CA7581EB-1D91-4320-87A4-2F8C44AEDCFB}" dt="2026-03-23T12:54:04.325" v="0"/>
        <pc:sldMkLst>
          <pc:docMk/>
          <pc:sldMk cId="3165213251" sldId="288"/>
        </pc:sldMkLst>
      </pc:sldChg>
      <pc:sldChg chg="add">
        <pc:chgData name="Kjetil Korslien" userId="c29d244a-a49e-42e2-93fa-d1fe95297cf4" providerId="ADAL" clId="{CA7581EB-1D91-4320-87A4-2F8C44AEDCFB}" dt="2026-03-23T12:54:04.325" v="0"/>
        <pc:sldMkLst>
          <pc:docMk/>
          <pc:sldMk cId="2955452274" sldId="289"/>
        </pc:sldMkLst>
      </pc:sldChg>
      <pc:sldChg chg="add">
        <pc:chgData name="Kjetil Korslien" userId="c29d244a-a49e-42e2-93fa-d1fe95297cf4" providerId="ADAL" clId="{CA7581EB-1D91-4320-87A4-2F8C44AEDCFB}" dt="2026-03-23T12:54:04.325" v="0"/>
        <pc:sldMkLst>
          <pc:docMk/>
          <pc:sldMk cId="3134793699" sldId="290"/>
        </pc:sldMkLst>
      </pc:sldChg>
      <pc:sldChg chg="modSp add mod">
        <pc:chgData name="Kjetil Korslien" userId="c29d244a-a49e-42e2-93fa-d1fe95297cf4" providerId="ADAL" clId="{CA7581EB-1D91-4320-87A4-2F8C44AEDCFB}" dt="2026-03-23T12:58:09.902" v="26" actId="1076"/>
        <pc:sldMkLst>
          <pc:docMk/>
          <pc:sldMk cId="1564488140" sldId="291"/>
        </pc:sldMkLst>
        <pc:graphicFrameChg chg="mod">
          <ac:chgData name="Kjetil Korslien" userId="c29d244a-a49e-42e2-93fa-d1fe95297cf4" providerId="ADAL" clId="{CA7581EB-1D91-4320-87A4-2F8C44AEDCFB}" dt="2026-03-23T12:58:09.902" v="26" actId="1076"/>
          <ac:graphicFrameMkLst>
            <pc:docMk/>
            <pc:sldMk cId="1564488140" sldId="291"/>
            <ac:graphicFrameMk id="5" creationId="{E3AA213F-769A-953E-3ADB-5804E9E3A8C1}"/>
          </ac:graphicFrameMkLst>
        </pc:graphicFrameChg>
      </pc:sldChg>
      <pc:sldChg chg="add">
        <pc:chgData name="Kjetil Korslien" userId="c29d244a-a49e-42e2-93fa-d1fe95297cf4" providerId="ADAL" clId="{CA7581EB-1D91-4320-87A4-2F8C44AEDCFB}" dt="2026-03-23T12:54:04.325" v="0"/>
        <pc:sldMkLst>
          <pc:docMk/>
          <pc:sldMk cId="3091646698" sldId="295"/>
        </pc:sldMkLst>
      </pc:sldChg>
      <pc:sldChg chg="add">
        <pc:chgData name="Kjetil Korslien" userId="c29d244a-a49e-42e2-93fa-d1fe95297cf4" providerId="ADAL" clId="{CA7581EB-1D91-4320-87A4-2F8C44AEDCFB}" dt="2026-03-23T12:54:04.325" v="0"/>
        <pc:sldMkLst>
          <pc:docMk/>
          <pc:sldMk cId="1807040082" sldId="296"/>
        </pc:sldMkLst>
      </pc:sldChg>
      <pc:sldChg chg="add">
        <pc:chgData name="Kjetil Korslien" userId="c29d244a-a49e-42e2-93fa-d1fe95297cf4" providerId="ADAL" clId="{CA7581EB-1D91-4320-87A4-2F8C44AEDCFB}" dt="2026-03-23T12:54:04.325" v="0"/>
        <pc:sldMkLst>
          <pc:docMk/>
          <pc:sldMk cId="3695960109" sldId="298"/>
        </pc:sldMkLst>
      </pc:sldChg>
      <pc:sldChg chg="add">
        <pc:chgData name="Kjetil Korslien" userId="c29d244a-a49e-42e2-93fa-d1fe95297cf4" providerId="ADAL" clId="{CA7581EB-1D91-4320-87A4-2F8C44AEDCFB}" dt="2026-03-23T12:54:04.325" v="0"/>
        <pc:sldMkLst>
          <pc:docMk/>
          <pc:sldMk cId="3175178591" sldId="299"/>
        </pc:sldMkLst>
      </pc:sldChg>
      <pc:sldChg chg="add">
        <pc:chgData name="Kjetil Korslien" userId="c29d244a-a49e-42e2-93fa-d1fe95297cf4" providerId="ADAL" clId="{CA7581EB-1D91-4320-87A4-2F8C44AEDCFB}" dt="2026-03-23T12:54:04.325" v="0"/>
        <pc:sldMkLst>
          <pc:docMk/>
          <pc:sldMk cId="1378506461" sldId="300"/>
        </pc:sldMkLst>
      </pc:sldChg>
      <pc:sldChg chg="add">
        <pc:chgData name="Kjetil Korslien" userId="c29d244a-a49e-42e2-93fa-d1fe95297cf4" providerId="ADAL" clId="{CA7581EB-1D91-4320-87A4-2F8C44AEDCFB}" dt="2026-03-23T12:54:04.325" v="0"/>
        <pc:sldMkLst>
          <pc:docMk/>
          <pc:sldMk cId="936418344" sldId="301"/>
        </pc:sldMkLst>
      </pc:sldChg>
      <pc:sldChg chg="add">
        <pc:chgData name="Kjetil Korslien" userId="c29d244a-a49e-42e2-93fa-d1fe95297cf4" providerId="ADAL" clId="{CA7581EB-1D91-4320-87A4-2F8C44AEDCFB}" dt="2026-03-23T12:54:04.325" v="0"/>
        <pc:sldMkLst>
          <pc:docMk/>
          <pc:sldMk cId="4075843649" sldId="302"/>
        </pc:sldMkLst>
      </pc:sldChg>
      <pc:sldChg chg="add">
        <pc:chgData name="Kjetil Korslien" userId="c29d244a-a49e-42e2-93fa-d1fe95297cf4" providerId="ADAL" clId="{CA7581EB-1D91-4320-87A4-2F8C44AEDCFB}" dt="2026-03-23T12:54:04.325" v="0"/>
        <pc:sldMkLst>
          <pc:docMk/>
          <pc:sldMk cId="349872226" sldId="303"/>
        </pc:sldMkLst>
      </pc:sldChg>
      <pc:sldChg chg="add">
        <pc:chgData name="Kjetil Korslien" userId="c29d244a-a49e-42e2-93fa-d1fe95297cf4" providerId="ADAL" clId="{CA7581EB-1D91-4320-87A4-2F8C44AEDCFB}" dt="2026-03-23T12:54:04.325" v="0"/>
        <pc:sldMkLst>
          <pc:docMk/>
          <pc:sldMk cId="470944943" sldId="334"/>
        </pc:sldMkLst>
      </pc:sldChg>
    </pc:docChg>
  </pc:docChgLst>
  <pc:docChgLst>
    <pc:chgData name="Ingrid Holløkken Lyngmo" userId="01c2317c-41c0-457d-aa07-c29398fd33a3" providerId="ADAL" clId="{C1F687D2-6BE6-4804-9900-D171DEE60521}"/>
    <pc:docChg chg="custSel addSld modSld">
      <pc:chgData name="Ingrid Holløkken Lyngmo" userId="01c2317c-41c0-457d-aa07-c29398fd33a3" providerId="ADAL" clId="{C1F687D2-6BE6-4804-9900-D171DEE60521}" dt="2026-03-24T13:17:41.840" v="206" actId="20577"/>
      <pc:docMkLst>
        <pc:docMk/>
      </pc:docMkLst>
      <pc:sldChg chg="modNotesTx">
        <pc:chgData name="Ingrid Holløkken Lyngmo" userId="01c2317c-41c0-457d-aa07-c29398fd33a3" providerId="ADAL" clId="{C1F687D2-6BE6-4804-9900-D171DEE60521}" dt="2026-03-24T13:14:08.188" v="73" actId="20577"/>
        <pc:sldMkLst>
          <pc:docMk/>
          <pc:sldMk cId="1549689196" sldId="311"/>
        </pc:sldMkLst>
      </pc:sldChg>
      <pc:sldChg chg="modSp mod">
        <pc:chgData name="Ingrid Holløkken Lyngmo" userId="01c2317c-41c0-457d-aa07-c29398fd33a3" providerId="ADAL" clId="{C1F687D2-6BE6-4804-9900-D171DEE60521}" dt="2026-03-24T13:10:14.805" v="71" actId="20577"/>
        <pc:sldMkLst>
          <pc:docMk/>
          <pc:sldMk cId="3033768288" sldId="320"/>
        </pc:sldMkLst>
        <pc:spChg chg="mod">
          <ac:chgData name="Ingrid Holløkken Lyngmo" userId="01c2317c-41c0-457d-aa07-c29398fd33a3" providerId="ADAL" clId="{C1F687D2-6BE6-4804-9900-D171DEE60521}" dt="2026-03-24T13:10:14.805" v="71" actId="20577"/>
          <ac:spMkLst>
            <pc:docMk/>
            <pc:sldMk cId="3033768288" sldId="320"/>
            <ac:spMk id="5" creationId="{9D2218F2-D123-45EE-25EA-228005593E31}"/>
          </ac:spMkLst>
        </pc:spChg>
      </pc:sldChg>
      <pc:sldChg chg="modNotesTx">
        <pc:chgData name="Ingrid Holløkken Lyngmo" userId="01c2317c-41c0-457d-aa07-c29398fd33a3" providerId="ADAL" clId="{C1F687D2-6BE6-4804-9900-D171DEE60521}" dt="2026-03-24T13:15:48.739" v="93" actId="20577"/>
        <pc:sldMkLst>
          <pc:docMk/>
          <pc:sldMk cId="1385016250" sldId="329"/>
        </pc:sldMkLst>
      </pc:sldChg>
      <pc:sldChg chg="modNotesTx">
        <pc:chgData name="Ingrid Holløkken Lyngmo" userId="01c2317c-41c0-457d-aa07-c29398fd33a3" providerId="ADAL" clId="{C1F687D2-6BE6-4804-9900-D171DEE60521}" dt="2026-03-24T13:16:49.338" v="95" actId="20577"/>
        <pc:sldMkLst>
          <pc:docMk/>
          <pc:sldMk cId="283761258" sldId="331"/>
        </pc:sldMkLst>
      </pc:sldChg>
      <pc:sldChg chg="modNotesTx">
        <pc:chgData name="Ingrid Holløkken Lyngmo" userId="01c2317c-41c0-457d-aa07-c29398fd33a3" providerId="ADAL" clId="{C1F687D2-6BE6-4804-9900-D171DEE60521}" dt="2026-03-24T13:17:41.840" v="206" actId="20577"/>
        <pc:sldMkLst>
          <pc:docMk/>
          <pc:sldMk cId="673565179" sldId="333"/>
        </pc:sldMkLst>
      </pc:sldChg>
      <pc:sldChg chg="add">
        <pc:chgData name="Ingrid Holløkken Lyngmo" userId="01c2317c-41c0-457d-aa07-c29398fd33a3" providerId="ADAL" clId="{C1F687D2-6BE6-4804-9900-D171DEE60521}" dt="2026-03-24T13:15:06.155" v="74"/>
        <pc:sldMkLst>
          <pc:docMk/>
          <pc:sldMk cId="240177664"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99F7B-58CF-4888-864A-9F3F8CE1A4A9}" type="datetime1">
              <a:rPr lang="en-GB" smtClean="0"/>
              <a:t>24/03/2026</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46E14-751E-4C89-B482-75389BE2012F}" type="datetime1">
              <a:rPr lang="en-GB" smtClean="0"/>
              <a:t>24/03/2026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7176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8BD91-54D4-695E-33F2-45011E860FC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B695554-6E41-8010-6F22-342EDD6F3CB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ED4BB2-D8AA-9159-6003-4C7C9B19C11F}"/>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B80B1D3-6B7C-C0E0-E6AB-5EBF21AA8007}"/>
              </a:ext>
            </a:extLst>
          </p:cNvPr>
          <p:cNvSpPr>
            <a:spLocks noGrp="1"/>
          </p:cNvSpPr>
          <p:nvPr>
            <p:ph type="sldNum" sz="quarter" idx="5"/>
          </p:nvPr>
        </p:nvSpPr>
        <p:spPr/>
        <p:txBody>
          <a:bodyPr/>
          <a:lstStyle/>
          <a:p>
            <a:fld id="{1B1D025B-ACD2-45C1-B156-1DDB470CE319}" type="slidenum">
              <a:rPr lang="en-GB" smtClean="0"/>
              <a:t>10</a:t>
            </a:fld>
            <a:endParaRPr lang="en-GB"/>
          </a:p>
        </p:txBody>
      </p:sp>
      <p:sp>
        <p:nvSpPr>
          <p:cNvPr id="5" name="Plassholder for dato 4">
            <a:extLst>
              <a:ext uri="{FF2B5EF4-FFF2-40B4-BE49-F238E27FC236}">
                <a16:creationId xmlns:a16="http://schemas.microsoft.com/office/drawing/2014/main" id="{5C700421-1A69-830B-2812-097776342022}"/>
              </a:ext>
            </a:extLst>
          </p:cNvPr>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a:extLst>
              <a:ext uri="{FF2B5EF4-FFF2-40B4-BE49-F238E27FC236}">
                <a16:creationId xmlns:a16="http://schemas.microsoft.com/office/drawing/2014/main" id="{9DEAC719-09B4-1D9F-7EBB-E00E9F3A6003}"/>
              </a:ext>
            </a:extLst>
          </p:cNvPr>
          <p:cNvSpPr>
            <a:spLocks noGrp="1"/>
          </p:cNvSpPr>
          <p:nvPr>
            <p:ph type="hdr" sz="quarter"/>
          </p:nvPr>
        </p:nvSpPr>
        <p:spPr/>
        <p:txBody>
          <a:bodyPr/>
          <a:lstStyle/>
          <a:p>
            <a:endParaRPr lang="en-GB"/>
          </a:p>
        </p:txBody>
      </p:sp>
      <p:sp>
        <p:nvSpPr>
          <p:cNvPr id="7" name="Plassholder for bunntekst 6">
            <a:extLst>
              <a:ext uri="{FF2B5EF4-FFF2-40B4-BE49-F238E27FC236}">
                <a16:creationId xmlns:a16="http://schemas.microsoft.com/office/drawing/2014/main" id="{26EFCF25-2C95-6BD4-F5DF-3F03FBB02B6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4793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0AC1E-675C-A7CD-5B47-5DC6C548BF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C5D4482-5818-686F-AB77-B6FD4EC26F4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2EC55E0-0AF5-60EA-D155-AF1155AF23A0}"/>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06885B07-E3A0-FA33-99D8-EB9CA2A03E26}"/>
              </a:ext>
            </a:extLst>
          </p:cNvPr>
          <p:cNvSpPr>
            <a:spLocks noGrp="1"/>
          </p:cNvSpPr>
          <p:nvPr>
            <p:ph type="sldNum" sz="quarter" idx="5"/>
          </p:nvPr>
        </p:nvSpPr>
        <p:spPr/>
        <p:txBody>
          <a:bodyPr/>
          <a:lstStyle/>
          <a:p>
            <a:fld id="{1B1D025B-ACD2-45C1-B156-1DDB470CE319}" type="slidenum">
              <a:rPr lang="en-GB" smtClean="0"/>
              <a:t>11</a:t>
            </a:fld>
            <a:endParaRPr lang="en-GB"/>
          </a:p>
        </p:txBody>
      </p:sp>
      <p:sp>
        <p:nvSpPr>
          <p:cNvPr id="5" name="Plassholder for dato 4">
            <a:extLst>
              <a:ext uri="{FF2B5EF4-FFF2-40B4-BE49-F238E27FC236}">
                <a16:creationId xmlns:a16="http://schemas.microsoft.com/office/drawing/2014/main" id="{D1E14493-9F89-D09C-991A-4F4AE96790E3}"/>
              </a:ext>
            </a:extLst>
          </p:cNvPr>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a:extLst>
              <a:ext uri="{FF2B5EF4-FFF2-40B4-BE49-F238E27FC236}">
                <a16:creationId xmlns:a16="http://schemas.microsoft.com/office/drawing/2014/main" id="{2B1FEEBB-9A06-C7F4-655E-E4D913262149}"/>
              </a:ext>
            </a:extLst>
          </p:cNvPr>
          <p:cNvSpPr>
            <a:spLocks noGrp="1"/>
          </p:cNvSpPr>
          <p:nvPr>
            <p:ph type="hdr" sz="quarter"/>
          </p:nvPr>
        </p:nvSpPr>
        <p:spPr/>
        <p:txBody>
          <a:bodyPr/>
          <a:lstStyle/>
          <a:p>
            <a:endParaRPr lang="en-GB"/>
          </a:p>
        </p:txBody>
      </p:sp>
      <p:sp>
        <p:nvSpPr>
          <p:cNvPr id="7" name="Plassholder for bunntekst 6">
            <a:extLst>
              <a:ext uri="{FF2B5EF4-FFF2-40B4-BE49-F238E27FC236}">
                <a16:creationId xmlns:a16="http://schemas.microsoft.com/office/drawing/2014/main" id="{49C34D86-B7FC-91E2-1E26-CFE02221EBC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9819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4119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AF9E-D360-2D9F-798A-64131806DDB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08A6EC9-4A44-B5CC-E572-36ED91D6F57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0F52192-7047-C0F8-2DD1-3FD57E751D59}"/>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44039096-2E18-A03A-C9DD-80541A440FB3}"/>
              </a:ext>
            </a:extLst>
          </p:cNvPr>
          <p:cNvSpPr>
            <a:spLocks noGrp="1"/>
          </p:cNvSpPr>
          <p:nvPr>
            <p:ph type="sldNum" sz="quarter" idx="5"/>
          </p:nvPr>
        </p:nvSpPr>
        <p:spPr/>
        <p:txBody>
          <a:bodyPr/>
          <a:lstStyle/>
          <a:p>
            <a:fld id="{1B1D025B-ACD2-45C1-B156-1DDB470CE319}" type="slidenum">
              <a:rPr lang="en-GB" smtClean="0"/>
              <a:t>13</a:t>
            </a:fld>
            <a:endParaRPr lang="en-GB"/>
          </a:p>
        </p:txBody>
      </p:sp>
      <p:sp>
        <p:nvSpPr>
          <p:cNvPr id="5" name="Plassholder for dato 4">
            <a:extLst>
              <a:ext uri="{FF2B5EF4-FFF2-40B4-BE49-F238E27FC236}">
                <a16:creationId xmlns:a16="http://schemas.microsoft.com/office/drawing/2014/main" id="{E94FA20D-FA78-0A50-1730-E65C8B36E977}"/>
              </a:ext>
            </a:extLst>
          </p:cNvPr>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a:extLst>
              <a:ext uri="{FF2B5EF4-FFF2-40B4-BE49-F238E27FC236}">
                <a16:creationId xmlns:a16="http://schemas.microsoft.com/office/drawing/2014/main" id="{5B632EF3-672A-C187-AD0A-8718634DD294}"/>
              </a:ext>
            </a:extLst>
          </p:cNvPr>
          <p:cNvSpPr>
            <a:spLocks noGrp="1"/>
          </p:cNvSpPr>
          <p:nvPr>
            <p:ph type="hdr" sz="quarter"/>
          </p:nvPr>
        </p:nvSpPr>
        <p:spPr/>
        <p:txBody>
          <a:bodyPr/>
          <a:lstStyle/>
          <a:p>
            <a:endParaRPr lang="en-GB"/>
          </a:p>
        </p:txBody>
      </p:sp>
      <p:sp>
        <p:nvSpPr>
          <p:cNvPr id="7" name="Plassholder for bunntekst 6">
            <a:extLst>
              <a:ext uri="{FF2B5EF4-FFF2-40B4-BE49-F238E27FC236}">
                <a16:creationId xmlns:a16="http://schemas.microsoft.com/office/drawing/2014/main" id="{C0B0B7E0-D323-F66B-8B44-AF249A87FA25}"/>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0590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F253E-4B20-9C52-946B-587320F8263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B539DE2-29F3-FEA8-8770-5A157E0D253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38647E7-3B35-E759-9595-C5F5CA98C8FF}"/>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CFC3F037-8845-1CF0-CE08-66D3FE9B5E23}"/>
              </a:ext>
            </a:extLst>
          </p:cNvPr>
          <p:cNvSpPr>
            <a:spLocks noGrp="1"/>
          </p:cNvSpPr>
          <p:nvPr>
            <p:ph type="sldNum" sz="quarter" idx="5"/>
          </p:nvPr>
        </p:nvSpPr>
        <p:spPr/>
        <p:txBody>
          <a:bodyPr/>
          <a:lstStyle/>
          <a:p>
            <a:fld id="{1B1D025B-ACD2-45C1-B156-1DDB470CE319}" type="slidenum">
              <a:rPr lang="en-GB" smtClean="0"/>
              <a:t>14</a:t>
            </a:fld>
            <a:endParaRPr lang="en-GB"/>
          </a:p>
        </p:txBody>
      </p:sp>
      <p:sp>
        <p:nvSpPr>
          <p:cNvPr id="5" name="Plassholder for dato 4">
            <a:extLst>
              <a:ext uri="{FF2B5EF4-FFF2-40B4-BE49-F238E27FC236}">
                <a16:creationId xmlns:a16="http://schemas.microsoft.com/office/drawing/2014/main" id="{0A6AA049-774C-BD3D-4F38-64BEB095001F}"/>
              </a:ext>
            </a:extLst>
          </p:cNvPr>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a:extLst>
              <a:ext uri="{FF2B5EF4-FFF2-40B4-BE49-F238E27FC236}">
                <a16:creationId xmlns:a16="http://schemas.microsoft.com/office/drawing/2014/main" id="{BC005F31-8313-7C9D-218C-3F190C98AE23}"/>
              </a:ext>
            </a:extLst>
          </p:cNvPr>
          <p:cNvSpPr>
            <a:spLocks noGrp="1"/>
          </p:cNvSpPr>
          <p:nvPr>
            <p:ph type="hdr" sz="quarter"/>
          </p:nvPr>
        </p:nvSpPr>
        <p:spPr/>
        <p:txBody>
          <a:bodyPr/>
          <a:lstStyle/>
          <a:p>
            <a:endParaRPr lang="en-GB"/>
          </a:p>
        </p:txBody>
      </p:sp>
      <p:sp>
        <p:nvSpPr>
          <p:cNvPr id="7" name="Plassholder for bunntekst 6">
            <a:extLst>
              <a:ext uri="{FF2B5EF4-FFF2-40B4-BE49-F238E27FC236}">
                <a16:creationId xmlns:a16="http://schemas.microsoft.com/office/drawing/2014/main" id="{5B679ABC-88AA-A956-A43F-B3930686011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1311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661D5-6026-5A2F-1237-AB8F33756AA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01CB282-036E-A410-19EF-095668ECE34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625D91E-8055-E19B-FD25-3567EA4DBBE0}"/>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CD0DC845-236B-85CC-09FD-145381EF1706}"/>
              </a:ext>
            </a:extLst>
          </p:cNvPr>
          <p:cNvSpPr>
            <a:spLocks noGrp="1"/>
          </p:cNvSpPr>
          <p:nvPr>
            <p:ph type="sldNum" sz="quarter" idx="5"/>
          </p:nvPr>
        </p:nvSpPr>
        <p:spPr/>
        <p:txBody>
          <a:bodyPr/>
          <a:lstStyle/>
          <a:p>
            <a:fld id="{1B1D025B-ACD2-45C1-B156-1DDB470CE319}" type="slidenum">
              <a:rPr lang="en-GB" smtClean="0"/>
              <a:t>15</a:t>
            </a:fld>
            <a:endParaRPr lang="en-GB"/>
          </a:p>
        </p:txBody>
      </p:sp>
      <p:sp>
        <p:nvSpPr>
          <p:cNvPr id="5" name="Plassholder for dato 4">
            <a:extLst>
              <a:ext uri="{FF2B5EF4-FFF2-40B4-BE49-F238E27FC236}">
                <a16:creationId xmlns:a16="http://schemas.microsoft.com/office/drawing/2014/main" id="{41E212C0-C978-17DB-15D3-CB68D0D71FE3}"/>
              </a:ext>
            </a:extLst>
          </p:cNvPr>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a:extLst>
              <a:ext uri="{FF2B5EF4-FFF2-40B4-BE49-F238E27FC236}">
                <a16:creationId xmlns:a16="http://schemas.microsoft.com/office/drawing/2014/main" id="{974C1EE6-5190-FD21-B80D-27A351784A18}"/>
              </a:ext>
            </a:extLst>
          </p:cNvPr>
          <p:cNvSpPr>
            <a:spLocks noGrp="1"/>
          </p:cNvSpPr>
          <p:nvPr>
            <p:ph type="hdr" sz="quarter"/>
          </p:nvPr>
        </p:nvSpPr>
        <p:spPr/>
        <p:txBody>
          <a:bodyPr/>
          <a:lstStyle/>
          <a:p>
            <a:endParaRPr lang="en-GB"/>
          </a:p>
        </p:txBody>
      </p:sp>
      <p:sp>
        <p:nvSpPr>
          <p:cNvPr id="7" name="Plassholder for bunntekst 6">
            <a:extLst>
              <a:ext uri="{FF2B5EF4-FFF2-40B4-BE49-F238E27FC236}">
                <a16:creationId xmlns:a16="http://schemas.microsoft.com/office/drawing/2014/main" id="{DDD27DAF-CC04-18B3-49EE-4472F54C0BB4}"/>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81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9570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3889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DE8A-5E53-0497-DE2F-AD4F0CDE4AF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9A42DFB-3EBE-2796-C1A7-331A1AD935A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7F4A07F-93BE-C70E-FAA6-E8DDF93F1CE1}"/>
              </a:ext>
            </a:extLst>
          </p:cNvPr>
          <p:cNvSpPr>
            <a:spLocks noGrp="1"/>
          </p:cNvSpPr>
          <p:nvPr>
            <p:ph type="body" idx="1"/>
          </p:nvPr>
        </p:nvSpPr>
        <p:spPr/>
        <p:txBody>
          <a:bodyPr/>
          <a:lstStyle/>
          <a:p>
            <a:pPr marL="467995" indent="-287655"/>
            <a:endParaRPr lang="nb-NO" dirty="0"/>
          </a:p>
        </p:txBody>
      </p:sp>
      <p:sp>
        <p:nvSpPr>
          <p:cNvPr id="4" name="Plassholder for lysbildenummer 3">
            <a:extLst>
              <a:ext uri="{FF2B5EF4-FFF2-40B4-BE49-F238E27FC236}">
                <a16:creationId xmlns:a16="http://schemas.microsoft.com/office/drawing/2014/main" id="{9AE897D6-65C0-5287-D884-F01772CAAD9B}"/>
              </a:ext>
            </a:extLst>
          </p:cNvPr>
          <p:cNvSpPr>
            <a:spLocks noGrp="1"/>
          </p:cNvSpPr>
          <p:nvPr>
            <p:ph type="sldNum" sz="quarter" idx="5"/>
          </p:nvPr>
        </p:nvSpPr>
        <p:spPr/>
        <p:txBody>
          <a:bodyPr/>
          <a:lstStyle/>
          <a:p>
            <a:fld id="{1B1D025B-ACD2-45C1-B156-1DDB470CE319}" type="slidenum">
              <a:rPr lang="en-GB" smtClean="0"/>
              <a:t>3</a:t>
            </a:fld>
            <a:endParaRPr lang="en-GB"/>
          </a:p>
        </p:txBody>
      </p:sp>
      <p:sp>
        <p:nvSpPr>
          <p:cNvPr id="5" name="Plassholder for dato 4">
            <a:extLst>
              <a:ext uri="{FF2B5EF4-FFF2-40B4-BE49-F238E27FC236}">
                <a16:creationId xmlns:a16="http://schemas.microsoft.com/office/drawing/2014/main" id="{4BC8F28B-7CDA-60F0-9EF6-E7AEFC00435B}"/>
              </a:ext>
            </a:extLst>
          </p:cNvPr>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a:extLst>
              <a:ext uri="{FF2B5EF4-FFF2-40B4-BE49-F238E27FC236}">
                <a16:creationId xmlns:a16="http://schemas.microsoft.com/office/drawing/2014/main" id="{BD729BC2-348C-AB96-8B9F-64FB534BED13}"/>
              </a:ext>
            </a:extLst>
          </p:cNvPr>
          <p:cNvSpPr>
            <a:spLocks noGrp="1"/>
          </p:cNvSpPr>
          <p:nvPr>
            <p:ph type="hdr" sz="quarter"/>
          </p:nvPr>
        </p:nvSpPr>
        <p:spPr/>
        <p:txBody>
          <a:bodyPr/>
          <a:lstStyle/>
          <a:p>
            <a:endParaRPr lang="en-GB"/>
          </a:p>
        </p:txBody>
      </p:sp>
      <p:sp>
        <p:nvSpPr>
          <p:cNvPr id="7" name="Plassholder for bunntekst 6">
            <a:extLst>
              <a:ext uri="{FF2B5EF4-FFF2-40B4-BE49-F238E27FC236}">
                <a16:creationId xmlns:a16="http://schemas.microsoft.com/office/drawing/2014/main" id="{0981BA0B-6F0E-4842-2E84-3B4A918B32A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5257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04511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1D025B-ACD2-45C1-B156-1DDB470CE319}" type="slidenum">
              <a:rPr lang="en-GB" smtClean="0"/>
              <a:t>5</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4653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lysbildenummer 3"/>
          <p:cNvSpPr>
            <a:spLocks noGrp="1"/>
          </p:cNvSpPr>
          <p:nvPr>
            <p:ph type="sldNum" sz="quarter" idx="5"/>
          </p:nvPr>
        </p:nvSpPr>
        <p:spPr/>
        <p:txBody>
          <a:bodyPr/>
          <a:lstStyle/>
          <a:p>
            <a:fld id="{1B1D025B-ACD2-45C1-B156-1DDB470CE319}" type="slidenum">
              <a:rPr lang="en-GB" smtClean="0"/>
              <a:t>6</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4640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1D025B-ACD2-45C1-B156-1DDB470CE319}" type="slidenum">
              <a:rPr lang="en-GB" smtClean="0"/>
              <a:t>7</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9586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2325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ssholder for dato 4"/>
          <p:cNvSpPr>
            <a:spLocks noGrp="1"/>
          </p:cNvSpPr>
          <p:nvPr>
            <p:ph type="dt" idx="1"/>
          </p:nvPr>
        </p:nvSpPr>
        <p:spPr/>
        <p:txBody>
          <a:bodyPr/>
          <a:lstStyle/>
          <a:p>
            <a:fld id="{88646E14-751E-4C89-B482-75389BE2012F}" type="datetime1">
              <a:rPr lang="en-GB" smtClean="0"/>
              <a:t>24/03/2026</a:t>
            </a:fld>
            <a:endParaRPr lang="en-GB"/>
          </a:p>
        </p:txBody>
      </p:sp>
      <p:sp>
        <p:nvSpPr>
          <p:cNvPr id="6" name="Plassholder for topptekst 5"/>
          <p:cNvSpPr>
            <a:spLocks noGrp="1"/>
          </p:cNvSpPr>
          <p:nvPr>
            <p:ph type="hdr" sz="quarter"/>
          </p:nvPr>
        </p:nvSpPr>
        <p:spPr/>
        <p:txBody>
          <a:bodyPr/>
          <a:lstStyle/>
          <a:p>
            <a:endParaRPr lang="en-GB"/>
          </a:p>
        </p:txBody>
      </p:sp>
      <p:sp>
        <p:nvSpPr>
          <p:cNvPr id="7" name="Plassholder for bunnteks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507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14" name="Slide Number Placeholder 5" hidden="1">
            <a:extLst>
              <a:ext uri="{FF2B5EF4-FFF2-40B4-BE49-F238E27FC236}">
                <a16:creationId xmlns:a16="http://schemas.microsoft.com/office/drawing/2014/main" id="{D669589A-C54D-0DFF-9E2E-13291F5DDA79}"/>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nb-NO" smtClean="0"/>
              <a:pPr/>
              <a:t>‹#›</a:t>
            </a:fld>
            <a:endParaRPr lang="nb-NO"/>
          </a:p>
        </p:txBody>
      </p:sp>
      <p:sp>
        <p:nvSpPr>
          <p:cNvPr id="2" name="Title 1"/>
          <p:cNvSpPr>
            <a:spLocks noGrp="1"/>
          </p:cNvSpPr>
          <p:nvPr>
            <p:ph type="ctrTitle" hasCustomPrompt="1"/>
          </p:nvPr>
        </p:nvSpPr>
        <p:spPr bwMode="white">
          <a:xfrm>
            <a:off x="1444625" y="1385888"/>
            <a:ext cx="9301163" cy="2222093"/>
          </a:xfrm>
        </p:spPr>
        <p:txBody>
          <a:bodyPr anchor="b" anchorCtr="0"/>
          <a:lstStyle>
            <a:lvl1pPr algn="l">
              <a:lnSpc>
                <a:spcPct val="83000"/>
              </a:lnSpc>
              <a:defRPr sz="5400">
                <a:solidFill>
                  <a:schemeClr val="tx1"/>
                </a:solidFill>
              </a:defRPr>
            </a:lvl1pPr>
          </a:lstStyle>
          <a:p>
            <a:r>
              <a:rPr lang="nb-NO"/>
              <a:t>Klikk for å legge til en tittel</a:t>
            </a:r>
          </a:p>
        </p:txBody>
      </p:sp>
      <p:sp>
        <p:nvSpPr>
          <p:cNvPr id="3" name="Subtitle 2"/>
          <p:cNvSpPr>
            <a:spLocks noGrp="1"/>
          </p:cNvSpPr>
          <p:nvPr>
            <p:ph type="subTitle" idx="1" hasCustomPrompt="1"/>
          </p:nvPr>
        </p:nvSpPr>
        <p:spPr bwMode="white">
          <a:xfrm>
            <a:off x="1444625" y="3636336"/>
            <a:ext cx="9301163" cy="935663"/>
          </a:xfrm>
        </p:spPr>
        <p:txBody>
          <a:bodyPr/>
          <a:lstStyle>
            <a:lvl1pPr marL="0" indent="0" algn="l">
              <a:lnSpc>
                <a:spcPct val="92000"/>
              </a:lnSpc>
              <a:spcBef>
                <a:spcPts val="0"/>
              </a:spcBef>
              <a:spcAft>
                <a:spcPts val="0"/>
              </a:spcAft>
              <a:buFont typeface="Arial" panose="020B0604020202020204" pitchFamily="34" charset="0"/>
              <a:buNone/>
              <a:defRPr sz="2400">
                <a:solidFill>
                  <a:schemeClr val="tx1"/>
                </a:solidFill>
              </a:defRPr>
            </a:lvl1pPr>
            <a:lvl2pPr marL="0" indent="0" algn="ctr">
              <a:lnSpc>
                <a:spcPct val="92000"/>
              </a:lnSpc>
              <a:spcBef>
                <a:spcPts val="0"/>
              </a:spcBef>
              <a:spcAft>
                <a:spcPts val="0"/>
              </a:spcAft>
              <a:buFont typeface="Arial" panose="020B0604020202020204" pitchFamily="34" charset="0"/>
              <a:buNone/>
              <a:defRPr sz="2400" b="0">
                <a:solidFill>
                  <a:schemeClr val="tx1"/>
                </a:solidFill>
              </a:defRPr>
            </a:lvl2pPr>
            <a:lvl3pPr marL="0" indent="0" algn="ctr">
              <a:lnSpc>
                <a:spcPct val="92000"/>
              </a:lnSpc>
              <a:spcBef>
                <a:spcPts val="0"/>
              </a:spcBef>
              <a:spcAft>
                <a:spcPts val="0"/>
              </a:spcAft>
              <a:buFont typeface="Arial" panose="020B0604020202020204" pitchFamily="34" charset="0"/>
              <a:buNone/>
              <a:defRPr sz="2400" b="0">
                <a:solidFill>
                  <a:schemeClr val="tx1"/>
                </a:solidFill>
              </a:defRPr>
            </a:lvl3pPr>
            <a:lvl4pPr marL="0" indent="0" algn="ctr">
              <a:lnSpc>
                <a:spcPct val="92000"/>
              </a:lnSpc>
              <a:spcBef>
                <a:spcPts val="0"/>
              </a:spcBef>
              <a:spcAft>
                <a:spcPts val="0"/>
              </a:spcAft>
              <a:buFont typeface="Arial" panose="020B0604020202020204" pitchFamily="34" charset="0"/>
              <a:buNone/>
              <a:defRPr sz="2400" b="0">
                <a:solidFill>
                  <a:schemeClr val="tx1"/>
                </a:solidFill>
              </a:defRPr>
            </a:lvl4pPr>
            <a:lvl5pPr marL="0" indent="0" algn="ctr">
              <a:lnSpc>
                <a:spcPct val="92000"/>
              </a:lnSpc>
              <a:spcBef>
                <a:spcPts val="0"/>
              </a:spcBef>
              <a:spcAft>
                <a:spcPts val="0"/>
              </a:spcAft>
              <a:buFont typeface="Arial" panose="020B0604020202020204" pitchFamily="34" charset="0"/>
              <a:buNone/>
              <a:defRPr sz="2400" b="0">
                <a:solidFill>
                  <a:schemeClr val="tx1"/>
                </a:solidFill>
              </a:defRPr>
            </a:lvl5pPr>
            <a:lvl6pPr marL="0" indent="0" algn="ctr">
              <a:lnSpc>
                <a:spcPct val="92000"/>
              </a:lnSpc>
              <a:spcBef>
                <a:spcPts val="0"/>
              </a:spcBef>
              <a:spcAft>
                <a:spcPts val="0"/>
              </a:spcAft>
              <a:buFont typeface="Arial" panose="020B0604020202020204" pitchFamily="34" charset="0"/>
              <a:buNone/>
              <a:defRPr sz="2400" b="0">
                <a:solidFill>
                  <a:schemeClr val="tx1"/>
                </a:solidFill>
              </a:defRPr>
            </a:lvl6pPr>
            <a:lvl7pPr marL="0" indent="0" algn="ctr">
              <a:lnSpc>
                <a:spcPct val="92000"/>
              </a:lnSpc>
              <a:spcBef>
                <a:spcPts val="0"/>
              </a:spcBef>
              <a:spcAft>
                <a:spcPts val="0"/>
              </a:spcAft>
              <a:buFont typeface="Arial" panose="020B0604020202020204" pitchFamily="34" charset="0"/>
              <a:buNone/>
              <a:defRPr sz="2400" b="0">
                <a:solidFill>
                  <a:schemeClr val="tx1"/>
                </a:solidFill>
              </a:defRPr>
            </a:lvl7pPr>
            <a:lvl8pPr marL="0" indent="0" algn="ctr">
              <a:lnSpc>
                <a:spcPct val="92000"/>
              </a:lnSpc>
              <a:spcBef>
                <a:spcPts val="0"/>
              </a:spcBef>
              <a:spcAft>
                <a:spcPts val="0"/>
              </a:spcAft>
              <a:buFont typeface="Arial" panose="020B0604020202020204" pitchFamily="34" charset="0"/>
              <a:buNone/>
              <a:defRPr sz="2400" b="0">
                <a:solidFill>
                  <a:schemeClr val="tx1"/>
                </a:solidFill>
              </a:defRPr>
            </a:lvl8pPr>
            <a:lvl9pPr marL="0" indent="0" algn="ctr">
              <a:lnSpc>
                <a:spcPct val="92000"/>
              </a:lnSpc>
              <a:spcBef>
                <a:spcPts val="0"/>
              </a:spcBef>
              <a:spcAft>
                <a:spcPts val="0"/>
              </a:spcAft>
              <a:buFont typeface="Arial" panose="020B0604020202020204" pitchFamily="34" charset="0"/>
              <a:buNone/>
              <a:defRPr sz="2400" b="0">
                <a:solidFill>
                  <a:schemeClr val="tx1"/>
                </a:solidFill>
              </a:defRPr>
            </a:lvl9pPr>
          </a:lstStyle>
          <a:p>
            <a:r>
              <a:rPr lang="nb-NO"/>
              <a:t>Klikk for å legge til en undertittel</a:t>
            </a:r>
          </a:p>
        </p:txBody>
      </p:sp>
      <p:sp>
        <p:nvSpPr>
          <p:cNvPr id="6" name="Date Placeholder 5">
            <a:extLst>
              <a:ext uri="{FF2B5EF4-FFF2-40B4-BE49-F238E27FC236}">
                <a16:creationId xmlns:a16="http://schemas.microsoft.com/office/drawing/2014/main" id="{97CE5614-DD04-8F3A-B16C-AD65277B9D47}"/>
              </a:ext>
            </a:extLst>
          </p:cNvPr>
          <p:cNvSpPr>
            <a:spLocks noGrp="1"/>
          </p:cNvSpPr>
          <p:nvPr>
            <p:ph type="dt" sz="half" idx="15"/>
          </p:nvPr>
        </p:nvSpPr>
        <p:spPr bwMode="white"/>
        <p:txBody>
          <a:bodyPr/>
          <a:lstStyle>
            <a:lvl1pPr marL="0">
              <a:defRPr sz="900">
                <a:solidFill>
                  <a:schemeClr val="tx1"/>
                </a:solid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en-US"/>
              <a:t>Klikk for å redigere Forfatter (dato)</a:t>
            </a:r>
            <a:endParaRPr lang="nb-NO" sz="900"/>
          </a:p>
        </p:txBody>
      </p:sp>
      <p:sp>
        <p:nvSpPr>
          <p:cNvPr id="7" name="Footer Placeholder 6">
            <a:extLst>
              <a:ext uri="{FF2B5EF4-FFF2-40B4-BE49-F238E27FC236}">
                <a16:creationId xmlns:a16="http://schemas.microsoft.com/office/drawing/2014/main" id="{B911F137-45EE-79F0-ABEB-28C4532591D5}"/>
              </a:ext>
            </a:extLst>
          </p:cNvPr>
          <p:cNvSpPr>
            <a:spLocks noGrp="1"/>
          </p:cNvSpPr>
          <p:nvPr>
            <p:ph type="ftr" sz="quarter" idx="16"/>
          </p:nvPr>
        </p:nvSpPr>
        <p:spPr bwMode="white"/>
        <p:txBody>
          <a:bodyPr/>
          <a:lstStyle>
            <a:lvl1pPr marL="0">
              <a:defRPr sz="900">
                <a:solidFill>
                  <a:schemeClr val="tx1"/>
                </a:solid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nb-NO"/>
              <a:t>Klikk for å redigere Sted (fottekst)</a:t>
            </a:r>
            <a:endParaRPr lang="nb-NO" sz="900"/>
          </a:p>
        </p:txBody>
      </p:sp>
      <p:grpSp>
        <p:nvGrpSpPr>
          <p:cNvPr id="15" name="Group 14">
            <a:extLst>
              <a:ext uri="{FF2B5EF4-FFF2-40B4-BE49-F238E27FC236}">
                <a16:creationId xmlns:a16="http://schemas.microsoft.com/office/drawing/2014/main" id="{A97F5770-CAA4-43D8-0129-72DCCA35BB4F}"/>
              </a:ext>
            </a:extLst>
          </p:cNvPr>
          <p:cNvGrpSpPr/>
          <p:nvPr userDrawn="1"/>
        </p:nvGrpSpPr>
        <p:grpSpPr>
          <a:xfrm>
            <a:off x="250825" y="5009209"/>
            <a:ext cx="11688763" cy="1505891"/>
            <a:chOff x="471189" y="8313883"/>
            <a:chExt cx="19183224" cy="2471420"/>
          </a:xfrm>
          <a:solidFill>
            <a:srgbClr val="1C3449"/>
          </a:solidFill>
        </p:grpSpPr>
        <p:sp>
          <p:nvSpPr>
            <p:cNvPr id="16" name="object 10">
              <a:extLst>
                <a:ext uri="{FF2B5EF4-FFF2-40B4-BE49-F238E27FC236}">
                  <a16:creationId xmlns:a16="http://schemas.microsoft.com/office/drawing/2014/main" id="{2F133682-7B83-F32D-924A-69B23FFB4643}"/>
                </a:ext>
              </a:extLst>
            </p:cNvPr>
            <p:cNvSpPr/>
            <p:nvPr/>
          </p:nvSpPr>
          <p:spPr>
            <a:xfrm>
              <a:off x="471189" y="8313883"/>
              <a:ext cx="440055" cy="2471420"/>
            </a:xfrm>
            <a:custGeom>
              <a:avLst/>
              <a:gdLst/>
              <a:ahLst/>
              <a:cxnLst/>
              <a:rect l="l" t="t" r="r" b="b"/>
              <a:pathLst>
                <a:path w="440055" h="2471420">
                  <a:moveTo>
                    <a:pt x="439777" y="0"/>
                  </a:moveTo>
                  <a:lnTo>
                    <a:pt x="0" y="0"/>
                  </a:lnTo>
                  <a:lnTo>
                    <a:pt x="0" y="2471128"/>
                  </a:lnTo>
                  <a:lnTo>
                    <a:pt x="439777" y="2471128"/>
                  </a:lnTo>
                  <a:lnTo>
                    <a:pt x="439777" y="0"/>
                  </a:lnTo>
                  <a:close/>
                </a:path>
              </a:pathLst>
            </a:custGeom>
            <a:grpFill/>
          </p:spPr>
          <p:txBody>
            <a:bodyPr wrap="square" lIns="0" tIns="0" rIns="0" bIns="0" rtlCol="0"/>
            <a:lstStyle/>
            <a:p>
              <a:endParaRPr lang="nb-NO"/>
            </a:p>
          </p:txBody>
        </p:sp>
        <p:sp>
          <p:nvSpPr>
            <p:cNvPr id="18" name="object 11">
              <a:extLst>
                <a:ext uri="{FF2B5EF4-FFF2-40B4-BE49-F238E27FC236}">
                  <a16:creationId xmlns:a16="http://schemas.microsoft.com/office/drawing/2014/main" id="{26BE6AFF-C552-161F-6643-B40121075EA8}"/>
                </a:ext>
              </a:extLst>
            </p:cNvPr>
            <p:cNvSpPr/>
            <p:nvPr/>
          </p:nvSpPr>
          <p:spPr>
            <a:xfrm>
              <a:off x="1321716" y="8313883"/>
              <a:ext cx="2656278" cy="2471420"/>
            </a:xfrm>
            <a:custGeom>
              <a:avLst/>
              <a:gdLst/>
              <a:ahLst/>
              <a:cxnLst/>
              <a:rect l="l" t="t" r="r" b="b"/>
              <a:pathLst>
                <a:path w="2639060" h="2471420">
                  <a:moveTo>
                    <a:pt x="2638663" y="0"/>
                  </a:moveTo>
                  <a:lnTo>
                    <a:pt x="0" y="0"/>
                  </a:lnTo>
                  <a:lnTo>
                    <a:pt x="0" y="2471128"/>
                  </a:lnTo>
                  <a:lnTo>
                    <a:pt x="2638663" y="2471128"/>
                  </a:lnTo>
                  <a:lnTo>
                    <a:pt x="2638663" y="0"/>
                  </a:lnTo>
                  <a:close/>
                </a:path>
              </a:pathLst>
            </a:custGeom>
            <a:grpFill/>
          </p:spPr>
          <p:txBody>
            <a:bodyPr wrap="square" lIns="0" tIns="0" rIns="0" bIns="0" rtlCol="0"/>
            <a:lstStyle/>
            <a:p>
              <a:endParaRPr lang="nb-NO"/>
            </a:p>
          </p:txBody>
        </p:sp>
        <p:sp>
          <p:nvSpPr>
            <p:cNvPr id="19" name="object 12">
              <a:extLst>
                <a:ext uri="{FF2B5EF4-FFF2-40B4-BE49-F238E27FC236}">
                  <a16:creationId xmlns:a16="http://schemas.microsoft.com/office/drawing/2014/main" id="{EE2D58FA-C0F5-2DE3-E317-A7983B018D61}"/>
                </a:ext>
              </a:extLst>
            </p:cNvPr>
            <p:cNvSpPr/>
            <p:nvPr/>
          </p:nvSpPr>
          <p:spPr>
            <a:xfrm>
              <a:off x="12229994" y="8313883"/>
              <a:ext cx="7424419" cy="2471420"/>
            </a:xfrm>
            <a:custGeom>
              <a:avLst/>
              <a:gdLst/>
              <a:ahLst/>
              <a:cxnLst/>
              <a:rect l="l" t="t" r="r" b="b"/>
              <a:pathLst>
                <a:path w="7424419" h="2471420">
                  <a:moveTo>
                    <a:pt x="7423857" y="0"/>
                  </a:moveTo>
                  <a:lnTo>
                    <a:pt x="0" y="0"/>
                  </a:lnTo>
                  <a:lnTo>
                    <a:pt x="0" y="2471128"/>
                  </a:lnTo>
                  <a:lnTo>
                    <a:pt x="7423857" y="2471128"/>
                  </a:lnTo>
                  <a:lnTo>
                    <a:pt x="7423857" y="0"/>
                  </a:lnTo>
                  <a:close/>
                </a:path>
              </a:pathLst>
            </a:custGeom>
            <a:grpFill/>
          </p:spPr>
          <p:txBody>
            <a:bodyPr wrap="square" lIns="0" tIns="0" rIns="0" bIns="0" rtlCol="0"/>
            <a:lstStyle/>
            <a:p>
              <a:endParaRPr lang="nb-NO"/>
            </a:p>
          </p:txBody>
        </p:sp>
        <p:sp>
          <p:nvSpPr>
            <p:cNvPr id="20" name="object 13">
              <a:extLst>
                <a:ext uri="{FF2B5EF4-FFF2-40B4-BE49-F238E27FC236}">
                  <a16:creationId xmlns:a16="http://schemas.microsoft.com/office/drawing/2014/main" id="{A4C13177-AC7F-DFB3-6E1D-EEB0D56F33BA}"/>
                </a:ext>
              </a:extLst>
            </p:cNvPr>
            <p:cNvSpPr/>
            <p:nvPr/>
          </p:nvSpPr>
          <p:spPr>
            <a:xfrm>
              <a:off x="4389642" y="8313883"/>
              <a:ext cx="7424418" cy="2471420"/>
            </a:xfrm>
            <a:custGeom>
              <a:avLst/>
              <a:gdLst/>
              <a:ahLst/>
              <a:cxnLst/>
              <a:rect l="l" t="t" r="r" b="b"/>
              <a:pathLst>
                <a:path w="7424420" h="2471420">
                  <a:moveTo>
                    <a:pt x="7423857" y="0"/>
                  </a:moveTo>
                  <a:lnTo>
                    <a:pt x="0" y="0"/>
                  </a:lnTo>
                  <a:lnTo>
                    <a:pt x="0" y="2471128"/>
                  </a:lnTo>
                  <a:lnTo>
                    <a:pt x="7423857" y="2471128"/>
                  </a:lnTo>
                  <a:lnTo>
                    <a:pt x="7423857" y="0"/>
                  </a:lnTo>
                  <a:close/>
                </a:path>
              </a:pathLst>
            </a:custGeom>
            <a:grpFill/>
          </p:spPr>
          <p:txBody>
            <a:bodyPr wrap="square" lIns="0" tIns="0" rIns="0" bIns="0" rtlCol="0"/>
            <a:lstStyle/>
            <a:p>
              <a:endParaRPr lang="nb-NO"/>
            </a:p>
          </p:txBody>
        </p:sp>
      </p:grpSp>
    </p:spTree>
    <p:extLst>
      <p:ext uri="{BB962C8B-B14F-4D97-AF65-F5344CB8AC3E}">
        <p14:creationId xmlns:p14="http://schemas.microsoft.com/office/powerpoint/2010/main" val="14857131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038185D-78B6-1DA2-898C-3E4A481C4B8E}"/>
              </a:ext>
            </a:extLst>
          </p:cNvPr>
          <p:cNvSpPr>
            <a:spLocks noGrp="1"/>
          </p:cNvSpPr>
          <p:nvPr>
            <p:ph type="pic" sz="quarter" idx="14" hasCustomPrompt="1"/>
          </p:nvPr>
        </p:nvSpPr>
        <p:spPr>
          <a:xfrm>
            <a:off x="1444625" y="2447926"/>
            <a:ext cx="9301162" cy="3005138"/>
          </a:xfrm>
          <a:solidFill>
            <a:schemeClr val="bg1">
              <a:lumMod val="85000"/>
            </a:schemeClr>
          </a:solidFill>
        </p:spPr>
        <p:txBody>
          <a:bodyPr tIns="0" anchor="t" anchorCtr="0"/>
          <a:lstStyle>
            <a:lvl1pPr marL="0" indent="0" algn="ctr">
              <a:buNone/>
              <a:defRPr sz="1600"/>
            </a:lvl1pPr>
          </a:lstStyle>
          <a:p>
            <a:r>
              <a:rPr lang="nb-NO" noProof="0"/>
              <a:t>Klikk på ikonet og sett inn bilde</a:t>
            </a:r>
          </a:p>
        </p:txBody>
      </p:sp>
      <p:sp>
        <p:nvSpPr>
          <p:cNvPr id="4" name="Date Placeholder 3" hidden="1">
            <a:extLst>
              <a:ext uri="{FF2B5EF4-FFF2-40B4-BE49-F238E27FC236}">
                <a16:creationId xmlns:a16="http://schemas.microsoft.com/office/drawing/2014/main" id="{AAFBA630-4C76-5455-530E-66F4122154EA}"/>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5" name="Footer Placeholder 4" hidden="1">
            <a:extLst>
              <a:ext uri="{FF2B5EF4-FFF2-40B4-BE49-F238E27FC236}">
                <a16:creationId xmlns:a16="http://schemas.microsoft.com/office/drawing/2014/main" id="{F4FB399D-3AA0-2DA2-B1E8-55DF22118298}"/>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nb-NO"/>
              <a:t>Klikk for å legge til en tittel maks 2 linjer</a:t>
            </a:r>
          </a:p>
        </p:txBody>
      </p:sp>
      <p:sp>
        <p:nvSpPr>
          <p:cNvPr id="6" name="Slide Number Placeholder 5">
            <a:extLst>
              <a:ext uri="{FF2B5EF4-FFF2-40B4-BE49-F238E27FC236}">
                <a16:creationId xmlns:a16="http://schemas.microsoft.com/office/drawing/2014/main" id="{E7126DDE-38D5-A2EF-86DF-49BFAFA11A62}"/>
              </a:ext>
            </a:extLst>
          </p:cNvPr>
          <p:cNvSpPr>
            <a:spLocks noGrp="1"/>
          </p:cNvSpPr>
          <p:nvPr>
            <p:ph type="sldNum" sz="quarter" idx="12"/>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2416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o innhold">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431DDE24-146E-1E66-9CAB-8EC2ABD151B0}"/>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9" name="Footer Placeholder 8" hidden="1">
            <a:extLst>
              <a:ext uri="{FF2B5EF4-FFF2-40B4-BE49-F238E27FC236}">
                <a16:creationId xmlns:a16="http://schemas.microsoft.com/office/drawing/2014/main" id="{FAB85796-7330-5D40-FBDE-F40A58A6369D}"/>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1444625" y="1385888"/>
            <a:ext cx="9301162" cy="881062"/>
          </a:xfrm>
        </p:spPr>
        <p:txBody>
          <a:bodyPr/>
          <a:lstStyle/>
          <a:p>
            <a:r>
              <a:rPr lang="nb-NO"/>
              <a:t>Klikk for å legge til en tittel maks 2 linjer</a:t>
            </a:r>
          </a:p>
        </p:txBody>
      </p:sp>
      <p:sp>
        <p:nvSpPr>
          <p:cNvPr id="3" name="Content Placeholder 2"/>
          <p:cNvSpPr>
            <a:spLocks noGrp="1"/>
          </p:cNvSpPr>
          <p:nvPr>
            <p:ph idx="1" hasCustomPrompt="1"/>
          </p:nvPr>
        </p:nvSpPr>
        <p:spPr>
          <a:xfrm>
            <a:off x="1444625" y="2447926"/>
            <a:ext cx="4524375" cy="3005138"/>
          </a:xfrm>
        </p:spPr>
        <p:txBody>
          <a:bodyPr/>
          <a:lstStyle>
            <a:lvl1pPr>
              <a:defRPr/>
            </a:lvl1pPr>
            <a:lvl5pPr>
              <a:defRPr/>
            </a:lvl5pPr>
          </a:lstStyle>
          <a:p>
            <a:pPr lvl="0"/>
            <a:r>
              <a:rPr lang="nb-NO" noProof="0"/>
              <a:t>Klikk for å legge til tekst                                                     Trykk ENTER og deretter TAB for å vise neste tekststil                                                                                      Trykk SHIFT+TAB for å vise forrige tekststil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1412" y="2447926"/>
            <a:ext cx="4524375" cy="3005138"/>
          </a:xfrm>
        </p:spPr>
        <p:txBody>
          <a:bodyPr/>
          <a:lstStyle>
            <a:lvl1pPr>
              <a:defRPr/>
            </a:lvl1pPr>
            <a:lvl5pPr>
              <a:defRPr/>
            </a:lvl5pPr>
          </a:lstStyle>
          <a:p>
            <a:pPr lvl="0"/>
            <a:r>
              <a:rPr lang="nb-NO" noProof="0"/>
              <a:t>Klikk ikon for å legge inn tabell eller diagram eller klikk for å legge til tekst                                               Trykk ENTER og deretter TAB for å vise neste tekststil                                                                                      Trykk SHIFT+TAB for å vise forrige tekststil</a:t>
            </a:r>
          </a:p>
        </p:txBody>
      </p:sp>
      <p:sp>
        <p:nvSpPr>
          <p:cNvPr id="10" name="Slide Number Placeholder 9">
            <a:extLst>
              <a:ext uri="{FF2B5EF4-FFF2-40B4-BE49-F238E27FC236}">
                <a16:creationId xmlns:a16="http://schemas.microsoft.com/office/drawing/2014/main" id="{A82ABD6E-0D2A-4D1D-A0A2-3C450F45BB26}"/>
              </a:ext>
            </a:extLst>
          </p:cNvPr>
          <p:cNvSpPr>
            <a:spLocks noGrp="1"/>
          </p:cNvSpPr>
          <p:nvPr>
            <p:ph type="sldNum" sz="quarter" idx="12"/>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41412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5C4584-3D37-F4F8-BAC1-D94055518553}"/>
              </a:ext>
            </a:extLst>
          </p:cNvPr>
          <p:cNvSpPr>
            <a:spLocks noGrp="1"/>
          </p:cNvSpPr>
          <p:nvPr>
            <p:ph type="pic" sz="quarter" idx="14" hasCustomPrompt="1"/>
          </p:nvPr>
        </p:nvSpPr>
        <p:spPr>
          <a:xfrm>
            <a:off x="6221412" y="2447926"/>
            <a:ext cx="4524375" cy="3005138"/>
          </a:xfrm>
          <a:solidFill>
            <a:schemeClr val="bg1">
              <a:lumMod val="85000"/>
            </a:schemeClr>
          </a:solidFill>
        </p:spPr>
        <p:txBody>
          <a:bodyPr tIns="0" anchor="t" anchorCtr="0"/>
          <a:lstStyle>
            <a:lvl1pPr marL="0" indent="0" algn="ctr">
              <a:buNone/>
              <a:defRPr sz="1600"/>
            </a:lvl1pPr>
          </a:lstStyle>
          <a:p>
            <a:r>
              <a:rPr lang="nb-NO" noProof="0"/>
              <a:t>Klikk på ikonet og sett inn bilde</a:t>
            </a:r>
          </a:p>
        </p:txBody>
      </p:sp>
      <p:sp>
        <p:nvSpPr>
          <p:cNvPr id="8" name="Date Placeholder 7" hidden="1">
            <a:extLst>
              <a:ext uri="{FF2B5EF4-FFF2-40B4-BE49-F238E27FC236}">
                <a16:creationId xmlns:a16="http://schemas.microsoft.com/office/drawing/2014/main" id="{431DDE24-146E-1E66-9CAB-8EC2ABD151B0}"/>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9" name="Footer Placeholder 8" hidden="1">
            <a:extLst>
              <a:ext uri="{FF2B5EF4-FFF2-40B4-BE49-F238E27FC236}">
                <a16:creationId xmlns:a16="http://schemas.microsoft.com/office/drawing/2014/main" id="{FAB85796-7330-5D40-FBDE-F40A58A6369D}"/>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1444625" y="1385888"/>
            <a:ext cx="9301162" cy="881062"/>
          </a:xfrm>
        </p:spPr>
        <p:txBody>
          <a:bodyPr/>
          <a:lstStyle/>
          <a:p>
            <a:r>
              <a:rPr lang="nb-NO"/>
              <a:t>Klikk for å legge til en tittel maks 2 linjer</a:t>
            </a:r>
          </a:p>
        </p:txBody>
      </p:sp>
      <p:sp>
        <p:nvSpPr>
          <p:cNvPr id="3" name="Content Placeholder 2"/>
          <p:cNvSpPr>
            <a:spLocks noGrp="1"/>
          </p:cNvSpPr>
          <p:nvPr>
            <p:ph idx="1" hasCustomPrompt="1"/>
          </p:nvPr>
        </p:nvSpPr>
        <p:spPr>
          <a:xfrm>
            <a:off x="1444625" y="2447926"/>
            <a:ext cx="4524375" cy="3005138"/>
          </a:xfrm>
        </p:spPr>
        <p:txBody>
          <a:bodyPr/>
          <a:lstStyle>
            <a:lvl1pPr>
              <a:defRPr/>
            </a:lvl1pPr>
            <a:lvl5pPr>
              <a:defRPr/>
            </a:lvl5pPr>
          </a:lstStyle>
          <a:p>
            <a:pPr lvl="0"/>
            <a:r>
              <a:rPr lang="nb-NO" noProof="0"/>
              <a:t>Klikk for å legge til tekst                                                     Trykk ENTER og deretter TAB for å vise neste tekststil                                                                                      Trykk SHIFT+TAB for å vise forrige tekststil</a:t>
            </a:r>
          </a:p>
        </p:txBody>
      </p:sp>
      <p:sp>
        <p:nvSpPr>
          <p:cNvPr id="10" name="Slide Number Placeholder 9">
            <a:extLst>
              <a:ext uri="{FF2B5EF4-FFF2-40B4-BE49-F238E27FC236}">
                <a16:creationId xmlns:a16="http://schemas.microsoft.com/office/drawing/2014/main" id="{A82ABD6E-0D2A-4D1D-A0A2-3C450F45BB26}"/>
              </a:ext>
            </a:extLst>
          </p:cNvPr>
          <p:cNvSpPr>
            <a:spLocks noGrp="1"/>
          </p:cNvSpPr>
          <p:nvPr>
            <p:ph type="sldNum" sz="quarter" idx="12"/>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164052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titler og to innhold">
    <p:spTree>
      <p:nvGrpSpPr>
        <p:cNvPr id="1" name=""/>
        <p:cNvGrpSpPr/>
        <p:nvPr/>
      </p:nvGrpSpPr>
      <p:grpSpPr>
        <a:xfrm>
          <a:off x="0" y="0"/>
          <a:ext cx="0" cy="0"/>
          <a:chOff x="0" y="0"/>
          <a:chExt cx="0" cy="0"/>
        </a:xfrm>
      </p:grpSpPr>
      <p:sp>
        <p:nvSpPr>
          <p:cNvPr id="9" name="Date Placeholder 8" hidden="1">
            <a:extLst>
              <a:ext uri="{FF2B5EF4-FFF2-40B4-BE49-F238E27FC236}">
                <a16:creationId xmlns:a16="http://schemas.microsoft.com/office/drawing/2014/main" id="{1206CC02-158B-C67E-1CF9-37D815437C64}"/>
              </a:ext>
            </a:extLst>
          </p:cNvPr>
          <p:cNvSpPr>
            <a:spLocks noGrp="1" noRot="1" noMove="1" noResize="1" noEditPoints="1" noAdjustHandles="1" noChangeArrowheads="1" noChangeShapeType="1"/>
          </p:cNvSpPr>
          <p:nvPr>
            <p:ph type="dt" sz="half" idx="14"/>
          </p:nvPr>
        </p:nvSpPr>
        <p:spPr>
          <a:xfrm>
            <a:off x="0" y="6858000"/>
            <a:ext cx="0" cy="0"/>
          </a:xfrm>
        </p:spPr>
        <p:txBody>
          <a:bodyPr/>
          <a:lstStyle>
            <a:lvl1pPr>
              <a:defRPr sz="100">
                <a:noFill/>
              </a:defRPr>
            </a:lvl1pPr>
          </a:lstStyle>
          <a:p>
            <a:r>
              <a:rPr lang="en-US"/>
              <a:t>Klikk for å redigere Forfatter (dato)</a:t>
            </a:r>
            <a:endParaRPr lang="nb-NO"/>
          </a:p>
        </p:txBody>
      </p:sp>
      <p:sp>
        <p:nvSpPr>
          <p:cNvPr id="10" name="Footer Placeholder 9" hidden="1">
            <a:extLst>
              <a:ext uri="{FF2B5EF4-FFF2-40B4-BE49-F238E27FC236}">
                <a16:creationId xmlns:a16="http://schemas.microsoft.com/office/drawing/2014/main" id="{F904F135-04B6-3F11-BA9A-49181ADB8D1F}"/>
              </a:ext>
            </a:extLst>
          </p:cNvPr>
          <p:cNvSpPr>
            <a:spLocks noGrp="1" noRot="1" noMove="1" noResize="1" noEditPoints="1" noAdjustHandles="1" noChangeArrowheads="1" noChangeShapeType="1"/>
          </p:cNvSpPr>
          <p:nvPr>
            <p:ph type="ftr" sz="quarter" idx="15"/>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1444624" y="1385888"/>
            <a:ext cx="4525200" cy="881062"/>
          </a:xfrm>
        </p:spPr>
        <p:txBody>
          <a:bodyPr/>
          <a:lstStyle>
            <a:lvl1pPr>
              <a:defRPr/>
            </a:lvl1pPr>
          </a:lstStyle>
          <a:p>
            <a:r>
              <a:rPr lang="nb-NO"/>
              <a:t>Klikk for å legge til en tittel maks 2 linjer</a:t>
            </a:r>
          </a:p>
        </p:txBody>
      </p:sp>
      <p:sp>
        <p:nvSpPr>
          <p:cNvPr id="3" name="Content Placeholder 2"/>
          <p:cNvSpPr>
            <a:spLocks noGrp="1"/>
          </p:cNvSpPr>
          <p:nvPr>
            <p:ph idx="1" hasCustomPrompt="1"/>
          </p:nvPr>
        </p:nvSpPr>
        <p:spPr>
          <a:xfrm>
            <a:off x="1444624" y="2447926"/>
            <a:ext cx="4525200" cy="3005138"/>
          </a:xfrm>
        </p:spPr>
        <p:txBody>
          <a:bodyPr/>
          <a:lstStyle>
            <a:lvl1pPr>
              <a:defRPr/>
            </a:lvl1pPr>
            <a:lvl5pPr>
              <a:defRPr/>
            </a:lvl5pPr>
          </a:lstStyle>
          <a:p>
            <a:pPr lvl="0"/>
            <a:r>
              <a:rPr lang="nb-NO" noProof="0"/>
              <a:t>Klikk for å legge til tekst                                                     Trykk ENTER og deretter TAB for å vise neste tekststil                                                                                      Trykk SHIFT+TAB for å vise forrige tekststil</a:t>
            </a:r>
          </a:p>
        </p:txBody>
      </p:sp>
      <p:sp>
        <p:nvSpPr>
          <p:cNvPr id="8" name="Subtitle 2">
            <a:extLst>
              <a:ext uri="{FF2B5EF4-FFF2-40B4-BE49-F238E27FC236}">
                <a16:creationId xmlns:a16="http://schemas.microsoft.com/office/drawing/2014/main" id="{A0EA0056-AAB6-1FCD-5686-2134FA1EF22E}"/>
              </a:ext>
            </a:extLst>
          </p:cNvPr>
          <p:cNvSpPr>
            <a:spLocks noGrp="1"/>
          </p:cNvSpPr>
          <p:nvPr>
            <p:ph type="subTitle" idx="13" hasCustomPrompt="1"/>
          </p:nvPr>
        </p:nvSpPr>
        <p:spPr>
          <a:xfrm>
            <a:off x="6221411" y="1385888"/>
            <a:ext cx="4525200" cy="881062"/>
          </a:xfrm>
        </p:spPr>
        <p:txBody>
          <a:bodyPr/>
          <a:lstStyle>
            <a:lvl1pPr marL="0" indent="0" algn="l">
              <a:lnSpc>
                <a:spcPct val="90000"/>
              </a:lnSpc>
              <a:spcBef>
                <a:spcPts val="0"/>
              </a:spcBef>
              <a:buFont typeface="Arial" panose="020B0604020202020204" pitchFamily="34" charset="0"/>
              <a:buNone/>
              <a:defRPr sz="3000">
                <a:solidFill>
                  <a:schemeClr val="tx1"/>
                </a:solidFill>
                <a:latin typeface="+mj-lt"/>
              </a:defRPr>
            </a:lvl1pPr>
            <a:lvl2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2pPr>
            <a:lvl3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3pPr>
            <a:lvl4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4pPr>
            <a:lvl5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5pPr>
            <a:lvl6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6pPr>
            <a:lvl7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7pPr>
            <a:lvl8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8pPr>
            <a:lvl9pPr marL="0" indent="0" algn="l">
              <a:lnSpc>
                <a:spcPct val="90000"/>
              </a:lnSpc>
              <a:spcBef>
                <a:spcPts val="0"/>
              </a:spcBef>
              <a:spcAft>
                <a:spcPts val="600"/>
              </a:spcAft>
              <a:buFont typeface="Arial" panose="020B0604020202020204" pitchFamily="34" charset="0"/>
              <a:buNone/>
              <a:tabLst/>
              <a:defRPr sz="3000" b="0">
                <a:solidFill>
                  <a:schemeClr val="tx2"/>
                </a:solidFill>
                <a:latin typeface="+mj-lt"/>
              </a:defRPr>
            </a:lvl9pPr>
          </a:lstStyle>
          <a:p>
            <a:r>
              <a:rPr lang="nb-NO"/>
              <a:t>Klikk for å legge til en tittel maks 2 linjer</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1411" y="2447926"/>
            <a:ext cx="4525200" cy="3005138"/>
          </a:xfrm>
        </p:spPr>
        <p:txBody>
          <a:bodyPr/>
          <a:lstStyle>
            <a:lvl1pPr>
              <a:defRPr/>
            </a:lvl1pPr>
            <a:lvl5pPr>
              <a:defRPr/>
            </a:lvl5pPr>
          </a:lstStyle>
          <a:p>
            <a:pPr lvl="0"/>
            <a:r>
              <a:rPr lang="nb-NO" noProof="0"/>
              <a:t>Klikk ikon for å legge inn tabell eller diagram eller klikk for å legge til tekst                                                     Trykk ENTER og deretter TAB for å vise neste tekststil                                                                                      Trykk SHIFT+TAB for å vise forrige tekststil</a:t>
            </a:r>
          </a:p>
        </p:txBody>
      </p:sp>
      <p:sp>
        <p:nvSpPr>
          <p:cNvPr id="11" name="Slide Number Placeholder 10">
            <a:extLst>
              <a:ext uri="{FF2B5EF4-FFF2-40B4-BE49-F238E27FC236}">
                <a16:creationId xmlns:a16="http://schemas.microsoft.com/office/drawing/2014/main" id="{F847DE86-C262-CDB2-A47C-3773CC402294}"/>
              </a:ext>
            </a:extLst>
          </p:cNvPr>
          <p:cNvSpPr>
            <a:spLocks noGrp="1"/>
          </p:cNvSpPr>
          <p:nvPr>
            <p:ph type="sldNum" sz="quarter" idx="16"/>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130082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titler, innhold og bilde">
    <p:spTree>
      <p:nvGrpSpPr>
        <p:cNvPr id="1" name=""/>
        <p:cNvGrpSpPr/>
        <p:nvPr/>
      </p:nvGrpSpPr>
      <p:grpSpPr>
        <a:xfrm>
          <a:off x="0" y="0"/>
          <a:ext cx="0" cy="0"/>
          <a:chOff x="0" y="0"/>
          <a:chExt cx="0" cy="0"/>
        </a:xfrm>
      </p:grpSpPr>
      <p:sp>
        <p:nvSpPr>
          <p:cNvPr id="9" name="Date Placeholder 8" hidden="1">
            <a:extLst>
              <a:ext uri="{FF2B5EF4-FFF2-40B4-BE49-F238E27FC236}">
                <a16:creationId xmlns:a16="http://schemas.microsoft.com/office/drawing/2014/main" id="{1206CC02-158B-C67E-1CF9-37D815437C64}"/>
              </a:ext>
            </a:extLst>
          </p:cNvPr>
          <p:cNvSpPr>
            <a:spLocks noGrp="1" noRot="1" noMove="1" noResize="1" noEditPoints="1" noAdjustHandles="1" noChangeArrowheads="1" noChangeShapeType="1"/>
          </p:cNvSpPr>
          <p:nvPr>
            <p:ph type="dt" sz="half" idx="14"/>
          </p:nvPr>
        </p:nvSpPr>
        <p:spPr>
          <a:xfrm>
            <a:off x="0" y="6858000"/>
            <a:ext cx="0" cy="0"/>
          </a:xfrm>
        </p:spPr>
        <p:txBody>
          <a:bodyPr/>
          <a:lstStyle>
            <a:lvl1pPr>
              <a:defRPr sz="100">
                <a:noFill/>
              </a:defRPr>
            </a:lvl1pPr>
          </a:lstStyle>
          <a:p>
            <a:r>
              <a:rPr lang="en-US"/>
              <a:t>Klikk for å redigere Forfatter (dato)</a:t>
            </a:r>
            <a:endParaRPr lang="nb-NO"/>
          </a:p>
        </p:txBody>
      </p:sp>
      <p:sp>
        <p:nvSpPr>
          <p:cNvPr id="10" name="Footer Placeholder 9" hidden="1">
            <a:extLst>
              <a:ext uri="{FF2B5EF4-FFF2-40B4-BE49-F238E27FC236}">
                <a16:creationId xmlns:a16="http://schemas.microsoft.com/office/drawing/2014/main" id="{F904F135-04B6-3F11-BA9A-49181ADB8D1F}"/>
              </a:ext>
            </a:extLst>
          </p:cNvPr>
          <p:cNvSpPr>
            <a:spLocks noGrp="1" noRot="1" noMove="1" noResize="1" noEditPoints="1" noAdjustHandles="1" noChangeArrowheads="1" noChangeShapeType="1"/>
          </p:cNvSpPr>
          <p:nvPr>
            <p:ph type="ftr" sz="quarter" idx="15"/>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1444624" y="1385888"/>
            <a:ext cx="4525200" cy="881062"/>
          </a:xfrm>
        </p:spPr>
        <p:txBody>
          <a:bodyPr/>
          <a:lstStyle>
            <a:lvl1pPr>
              <a:defRPr/>
            </a:lvl1pPr>
          </a:lstStyle>
          <a:p>
            <a:r>
              <a:rPr lang="nb-NO"/>
              <a:t>Klikk for å legge til en tittel maks 2 linjer</a:t>
            </a:r>
          </a:p>
        </p:txBody>
      </p:sp>
      <p:sp>
        <p:nvSpPr>
          <p:cNvPr id="3" name="Content Placeholder 2"/>
          <p:cNvSpPr>
            <a:spLocks noGrp="1"/>
          </p:cNvSpPr>
          <p:nvPr>
            <p:ph idx="1" hasCustomPrompt="1"/>
          </p:nvPr>
        </p:nvSpPr>
        <p:spPr>
          <a:xfrm>
            <a:off x="1444624" y="2447926"/>
            <a:ext cx="4525200" cy="3005138"/>
          </a:xfrm>
        </p:spPr>
        <p:txBody>
          <a:bodyPr/>
          <a:lstStyle>
            <a:lvl1pPr>
              <a:defRPr/>
            </a:lvl1pPr>
            <a:lvl5pPr>
              <a:defRPr/>
            </a:lvl5pPr>
          </a:lstStyle>
          <a:p>
            <a:pPr lvl="0"/>
            <a:r>
              <a:rPr lang="nb-NO" noProof="0"/>
              <a:t>Klikk for å legge til tekst                                                     Trykk ENTER og deretter TAB for å vise neste tekststil                                                                                      Trykk SHIFT+TAB for å vise forrige tekststil</a:t>
            </a:r>
          </a:p>
        </p:txBody>
      </p:sp>
      <p:sp>
        <p:nvSpPr>
          <p:cNvPr id="8" name="Subtitle 2">
            <a:extLst>
              <a:ext uri="{FF2B5EF4-FFF2-40B4-BE49-F238E27FC236}">
                <a16:creationId xmlns:a16="http://schemas.microsoft.com/office/drawing/2014/main" id="{A0EA0056-AAB6-1FCD-5686-2134FA1EF22E}"/>
              </a:ext>
            </a:extLst>
          </p:cNvPr>
          <p:cNvSpPr>
            <a:spLocks noGrp="1"/>
          </p:cNvSpPr>
          <p:nvPr>
            <p:ph type="subTitle" idx="13" hasCustomPrompt="1"/>
          </p:nvPr>
        </p:nvSpPr>
        <p:spPr>
          <a:xfrm>
            <a:off x="6221411" y="1385888"/>
            <a:ext cx="4525200" cy="881062"/>
          </a:xfrm>
        </p:spPr>
        <p:txBody>
          <a:bodyPr/>
          <a:lstStyle>
            <a:lvl1pPr marL="0" indent="0" algn="l">
              <a:lnSpc>
                <a:spcPct val="90000"/>
              </a:lnSpc>
              <a:spcBef>
                <a:spcPts val="0"/>
              </a:spcBef>
              <a:buFont typeface="Arial" panose="020B0604020202020204" pitchFamily="34" charset="0"/>
              <a:buNone/>
              <a:defRPr sz="3000">
                <a:solidFill>
                  <a:schemeClr val="tx1"/>
                </a:solidFill>
                <a:latin typeface="+mj-lt"/>
              </a:defRPr>
            </a:lvl1pPr>
            <a:lvl2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2pPr>
            <a:lvl3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3pPr>
            <a:lvl4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4pPr>
            <a:lvl5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5pPr>
            <a:lvl6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6pPr>
            <a:lvl7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7pPr>
            <a:lvl8pPr marL="0" indent="0" algn="l">
              <a:lnSpc>
                <a:spcPct val="90000"/>
              </a:lnSpc>
              <a:spcBef>
                <a:spcPts val="0"/>
              </a:spcBef>
              <a:spcAft>
                <a:spcPts val="600"/>
              </a:spcAft>
              <a:buFont typeface="Arial" panose="020B0604020202020204" pitchFamily="34" charset="0"/>
              <a:buNone/>
              <a:defRPr sz="3000" b="0">
                <a:solidFill>
                  <a:schemeClr val="tx2"/>
                </a:solidFill>
                <a:latin typeface="+mj-lt"/>
              </a:defRPr>
            </a:lvl8pPr>
            <a:lvl9pPr marL="0" indent="0" algn="l">
              <a:lnSpc>
                <a:spcPct val="90000"/>
              </a:lnSpc>
              <a:spcBef>
                <a:spcPts val="0"/>
              </a:spcBef>
              <a:spcAft>
                <a:spcPts val="600"/>
              </a:spcAft>
              <a:buFont typeface="Arial" panose="020B0604020202020204" pitchFamily="34" charset="0"/>
              <a:buNone/>
              <a:tabLst/>
              <a:defRPr sz="3000" b="0">
                <a:solidFill>
                  <a:schemeClr val="tx2"/>
                </a:solidFill>
                <a:latin typeface="+mj-lt"/>
              </a:defRPr>
            </a:lvl9pPr>
          </a:lstStyle>
          <a:p>
            <a:r>
              <a:rPr lang="nb-NO"/>
              <a:t>Klikk for å legge til en tittel maks 2 linjer</a:t>
            </a:r>
          </a:p>
        </p:txBody>
      </p:sp>
      <p:sp>
        <p:nvSpPr>
          <p:cNvPr id="4" name="Picture Placeholder 3">
            <a:extLst>
              <a:ext uri="{FF2B5EF4-FFF2-40B4-BE49-F238E27FC236}">
                <a16:creationId xmlns:a16="http://schemas.microsoft.com/office/drawing/2014/main" id="{F4F66751-E2B9-617A-D0DF-8D7D6FC5257D}"/>
              </a:ext>
            </a:extLst>
          </p:cNvPr>
          <p:cNvSpPr>
            <a:spLocks noGrp="1"/>
          </p:cNvSpPr>
          <p:nvPr>
            <p:ph type="pic" sz="quarter" idx="17" hasCustomPrompt="1"/>
          </p:nvPr>
        </p:nvSpPr>
        <p:spPr>
          <a:xfrm>
            <a:off x="6221412" y="2447926"/>
            <a:ext cx="4524375" cy="3005138"/>
          </a:xfrm>
          <a:solidFill>
            <a:schemeClr val="bg1">
              <a:lumMod val="85000"/>
            </a:schemeClr>
          </a:solidFill>
        </p:spPr>
        <p:txBody>
          <a:bodyPr tIns="0" anchor="t" anchorCtr="0"/>
          <a:lstStyle>
            <a:lvl1pPr marL="0" indent="0" algn="ctr">
              <a:buNone/>
              <a:defRPr sz="1600"/>
            </a:lvl1pPr>
          </a:lstStyle>
          <a:p>
            <a:r>
              <a:rPr lang="nb-NO" noProof="0"/>
              <a:t>Klikk på ikonet og sett inn bilde</a:t>
            </a:r>
          </a:p>
        </p:txBody>
      </p:sp>
      <p:sp>
        <p:nvSpPr>
          <p:cNvPr id="11" name="Slide Number Placeholder 10">
            <a:extLst>
              <a:ext uri="{FF2B5EF4-FFF2-40B4-BE49-F238E27FC236}">
                <a16:creationId xmlns:a16="http://schemas.microsoft.com/office/drawing/2014/main" id="{F847DE86-C262-CDB2-A47C-3773CC402294}"/>
              </a:ext>
            </a:extLst>
          </p:cNvPr>
          <p:cNvSpPr>
            <a:spLocks noGrp="1"/>
          </p:cNvSpPr>
          <p:nvPr>
            <p:ph type="sldNum" sz="quarter" idx="16"/>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38411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mørkt bild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59575A93-9966-7BA9-C517-408807BBBC88}"/>
              </a:ext>
            </a:extLst>
          </p:cNvPr>
          <p:cNvSpPr>
            <a:spLocks noGrp="1" noRot="1" noMove="1" noResize="1" noEditPoints="1" noAdjustHandles="1" noChangeArrowheads="1" noChangeShapeType="1"/>
          </p:cNvSpPr>
          <p:nvPr>
            <p:ph type="dt" sz="half" idx="29"/>
          </p:nvPr>
        </p:nvSpPr>
        <p:spPr>
          <a:xfrm>
            <a:off x="0" y="6858000"/>
            <a:ext cx="0" cy="0"/>
          </a:xfrm>
        </p:spPr>
        <p:txBody>
          <a:bodyPr/>
          <a:lstStyle>
            <a:lvl1pPr>
              <a:defRPr sz="100">
                <a:noFill/>
              </a:defRPr>
            </a:lvl1pPr>
          </a:lstStyle>
          <a:p>
            <a:r>
              <a:rPr lang="en-US"/>
              <a:t>Klikk for å redigere Forfatter (dato)</a:t>
            </a:r>
            <a:endParaRPr lang="nb-NO"/>
          </a:p>
        </p:txBody>
      </p:sp>
      <p:sp>
        <p:nvSpPr>
          <p:cNvPr id="4" name="Footer Placeholder 3" hidden="1">
            <a:extLst>
              <a:ext uri="{FF2B5EF4-FFF2-40B4-BE49-F238E27FC236}">
                <a16:creationId xmlns:a16="http://schemas.microsoft.com/office/drawing/2014/main" id="{FCED5F26-5989-9176-3CD9-FABF648D58BD}"/>
              </a:ext>
            </a:extLst>
          </p:cNvPr>
          <p:cNvSpPr>
            <a:spLocks noGrp="1" noRot="1" noMove="1" noResize="1" noEditPoints="1" noAdjustHandles="1" noChangeArrowheads="1" noChangeShapeType="1"/>
          </p:cNvSpPr>
          <p:nvPr>
            <p:ph type="ftr" sz="quarter" idx="30"/>
          </p:nvPr>
        </p:nvSpPr>
        <p:spPr>
          <a:xfrm>
            <a:off x="0" y="6858000"/>
            <a:ext cx="0" cy="0"/>
          </a:xfrm>
        </p:spPr>
        <p:txBody>
          <a:bodyPr/>
          <a:lstStyle>
            <a:lvl1pPr>
              <a:defRPr sz="100">
                <a:noFill/>
              </a:defRPr>
            </a:lvl1pPr>
          </a:lstStyle>
          <a:p>
            <a:r>
              <a:rPr lang="nb-NO"/>
              <a:t>Klikk for å redigere Sted (fottekst)</a:t>
            </a:r>
          </a:p>
        </p:txBody>
      </p:sp>
      <p:sp>
        <p:nvSpPr>
          <p:cNvPr id="9" name="Baggrund">
            <a:extLst>
              <a:ext uri="{FF2B5EF4-FFF2-40B4-BE49-F238E27FC236}">
                <a16:creationId xmlns:a16="http://schemas.microsoft.com/office/drawing/2014/main" id="{342971D8-54B6-D5A2-8AD0-949D38BF3733}"/>
              </a:ext>
            </a:extLst>
          </p:cNvPr>
          <p:cNvSpPr>
            <a:spLocks noGrp="1" noRot="1" noMove="1" noResize="1" noEditPoints="1" noAdjustHandles="1" noChangeArrowheads="1" noChangeShapeType="1"/>
          </p:cNvSpPr>
          <p:nvPr userDrawn="1"/>
        </p:nvSpPr>
        <p:spPr>
          <a:xfrm>
            <a:off x="7412038" y="-1"/>
            <a:ext cx="4779962" cy="6858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4000"/>
              </a:lnSpc>
            </a:pPr>
            <a:endParaRPr lang="nb-NO" sz="1200" noProof="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7411200" y="0"/>
            <a:ext cx="4780800" cy="6858000"/>
          </a:xfrm>
        </p:spPr>
        <p:txBody>
          <a:bodyPr tIns="720000" anchor="ctr" anchorCtr="0"/>
          <a:lstStyle>
            <a:lvl1pPr marL="0" indent="0" algn="ctr">
              <a:buNone/>
              <a:defRPr sz="1600"/>
            </a:lvl1pPr>
          </a:lstStyle>
          <a:p>
            <a:r>
              <a:rPr lang="nb-NO" noProof="0"/>
              <a:t>Klikk på ikonet og sett inn mørkt bilde</a:t>
            </a:r>
          </a:p>
        </p:txBody>
      </p:sp>
      <p:sp>
        <p:nvSpPr>
          <p:cNvPr id="8" name="Text Placeholder Arkivverke">
            <a:extLst>
              <a:ext uri="{FF2B5EF4-FFF2-40B4-BE49-F238E27FC236}">
                <a16:creationId xmlns:a16="http://schemas.microsoft.com/office/drawing/2014/main" id="{DDA208D5-0121-40C4-1D95-60F9A9A9DD1C}"/>
              </a:ext>
            </a:extLst>
          </p:cNvPr>
          <p:cNvSpPr>
            <a:spLocks noGrp="1"/>
          </p:cNvSpPr>
          <p:nvPr>
            <p:ph type="body" sz="quarter" idx="28" hasCustomPrompt="1"/>
          </p:nvPr>
        </p:nvSpPr>
        <p:spPr>
          <a:xfrm>
            <a:off x="10847157" y="219263"/>
            <a:ext cx="1111626" cy="424934"/>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90000" indent="0">
              <a:buNone/>
              <a:defRPr sz="100">
                <a:noFill/>
              </a:defRPr>
            </a:lvl1pPr>
          </a:lstStyle>
          <a:p>
            <a:pPr lvl="0"/>
            <a:r>
              <a:rPr lang="nb-NO"/>
              <a:t>.</a:t>
            </a:r>
          </a:p>
        </p:txBody>
      </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a:xfrm>
            <a:off x="1444624" y="1385888"/>
            <a:ext cx="4525200" cy="881062"/>
          </a:xfrm>
        </p:spPr>
        <p:txBody>
          <a:bodyPr/>
          <a:lstStyle/>
          <a:p>
            <a:r>
              <a:rPr lang="nb-NO"/>
              <a:t>Klikk for å legge til en tittel maks 2 linjer</a:t>
            </a:r>
          </a:p>
        </p:txBody>
      </p:sp>
      <p:sp>
        <p:nvSpPr>
          <p:cNvPr id="5" name="Pladsholder til tekst 4">
            <a:extLst>
              <a:ext uri="{FF2B5EF4-FFF2-40B4-BE49-F238E27FC236}">
                <a16:creationId xmlns:a16="http://schemas.microsoft.com/office/drawing/2014/main" id="{0085A2B0-5BC7-9D39-928F-93A0A45E7D23}"/>
              </a:ext>
            </a:extLst>
          </p:cNvPr>
          <p:cNvSpPr>
            <a:spLocks noGrp="1"/>
          </p:cNvSpPr>
          <p:nvPr>
            <p:ph type="body" sz="quarter" idx="18" hasCustomPrompt="1"/>
          </p:nvPr>
        </p:nvSpPr>
        <p:spPr>
          <a:xfrm>
            <a:off x="1444624" y="2447925"/>
            <a:ext cx="4525200" cy="3024188"/>
          </a:xfrm>
        </p:spPr>
        <p:txBody>
          <a:bodyPr/>
          <a:lstStyle>
            <a:lvl1pPr>
              <a:defRPr/>
            </a:lvl1pPr>
          </a:lstStyle>
          <a:p>
            <a:pPr lvl="0"/>
            <a:r>
              <a:rPr lang="nb-NO" noProof="0"/>
              <a:t>Klikk for å legge til tekst                                                  Trykk ENTER og deretter TAB for å vise neste tekststil                                                                                        Trykk SHIFT+TAB for å vise forrige tekststil</a:t>
            </a:r>
          </a:p>
        </p:txBody>
      </p:sp>
      <p:sp>
        <p:nvSpPr>
          <p:cNvPr id="6" name="Slide Number Placeholder 5">
            <a:extLst>
              <a:ext uri="{FF2B5EF4-FFF2-40B4-BE49-F238E27FC236}">
                <a16:creationId xmlns:a16="http://schemas.microsoft.com/office/drawing/2014/main" id="{03E2E889-6DD7-53A5-8388-6C75FA743C67}"/>
              </a:ext>
            </a:extLst>
          </p:cNvPr>
          <p:cNvSpPr>
            <a:spLocks noGrp="1"/>
          </p:cNvSpPr>
          <p:nvPr>
            <p:ph type="sldNum" sz="quarter" idx="31"/>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362947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lyst bild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59575A93-9966-7BA9-C517-408807BBBC88}"/>
              </a:ext>
            </a:extLst>
          </p:cNvPr>
          <p:cNvSpPr>
            <a:spLocks noGrp="1" noRot="1" noMove="1" noResize="1" noEditPoints="1" noAdjustHandles="1" noChangeArrowheads="1" noChangeShapeType="1"/>
          </p:cNvSpPr>
          <p:nvPr>
            <p:ph type="dt" sz="half" idx="29"/>
          </p:nvPr>
        </p:nvSpPr>
        <p:spPr>
          <a:xfrm>
            <a:off x="0" y="6858000"/>
            <a:ext cx="0" cy="0"/>
          </a:xfrm>
        </p:spPr>
        <p:txBody>
          <a:bodyPr/>
          <a:lstStyle>
            <a:lvl1pPr>
              <a:defRPr sz="100">
                <a:noFill/>
              </a:defRPr>
            </a:lvl1pPr>
          </a:lstStyle>
          <a:p>
            <a:r>
              <a:rPr lang="en-US"/>
              <a:t>Klikk for å redigere Forfatter (dato)</a:t>
            </a:r>
            <a:endParaRPr lang="nb-NO"/>
          </a:p>
        </p:txBody>
      </p:sp>
      <p:sp>
        <p:nvSpPr>
          <p:cNvPr id="4" name="Footer Placeholder 3" hidden="1">
            <a:extLst>
              <a:ext uri="{FF2B5EF4-FFF2-40B4-BE49-F238E27FC236}">
                <a16:creationId xmlns:a16="http://schemas.microsoft.com/office/drawing/2014/main" id="{FCED5F26-5989-9176-3CD9-FABF648D58BD}"/>
              </a:ext>
            </a:extLst>
          </p:cNvPr>
          <p:cNvSpPr>
            <a:spLocks noGrp="1" noRot="1" noMove="1" noResize="1" noEditPoints="1" noAdjustHandles="1" noChangeArrowheads="1" noChangeShapeType="1"/>
          </p:cNvSpPr>
          <p:nvPr>
            <p:ph type="ftr" sz="quarter" idx="30"/>
          </p:nvPr>
        </p:nvSpPr>
        <p:spPr>
          <a:xfrm>
            <a:off x="0" y="6858000"/>
            <a:ext cx="0" cy="0"/>
          </a:xfrm>
        </p:spPr>
        <p:txBody>
          <a:bodyPr/>
          <a:lstStyle>
            <a:lvl1pPr>
              <a:defRPr sz="100">
                <a:noFill/>
              </a:defRPr>
            </a:lvl1pPr>
          </a:lstStyle>
          <a:p>
            <a:r>
              <a:rPr lang="nb-NO"/>
              <a:t>Klikk for å redigere Sted (fottekst)</a:t>
            </a:r>
          </a:p>
        </p:txBody>
      </p:sp>
      <p:sp>
        <p:nvSpPr>
          <p:cNvPr id="8" name="Baggrund">
            <a:extLst>
              <a:ext uri="{FF2B5EF4-FFF2-40B4-BE49-F238E27FC236}">
                <a16:creationId xmlns:a16="http://schemas.microsoft.com/office/drawing/2014/main" id="{C9248F46-74A9-66C7-CB34-9C8093BC60A6}"/>
              </a:ext>
            </a:extLst>
          </p:cNvPr>
          <p:cNvSpPr>
            <a:spLocks noGrp="1" noRot="1" noMove="1" noResize="1" noEditPoints="1" noAdjustHandles="1" noChangeArrowheads="1" noChangeShapeType="1"/>
          </p:cNvSpPr>
          <p:nvPr userDrawn="1"/>
        </p:nvSpPr>
        <p:spPr>
          <a:xfrm>
            <a:off x="7412038" y="-1"/>
            <a:ext cx="4779962"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4000"/>
              </a:lnSpc>
            </a:pPr>
            <a:endParaRPr lang="nb-NO" sz="1200" noProof="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7411200" y="0"/>
            <a:ext cx="4780800" cy="6858000"/>
          </a:xfrm>
          <a:solidFill>
            <a:schemeClr val="bg1">
              <a:lumMod val="85000"/>
            </a:schemeClr>
          </a:solidFill>
        </p:spPr>
        <p:txBody>
          <a:bodyPr tIns="720000" anchor="ctr" anchorCtr="0"/>
          <a:lstStyle>
            <a:lvl1pPr marL="0" indent="0" algn="ctr">
              <a:buNone/>
              <a:defRPr sz="1600"/>
            </a:lvl1pPr>
          </a:lstStyle>
          <a:p>
            <a:r>
              <a:rPr lang="nb-NO" noProof="0"/>
              <a:t>Klikk på ikonet og sett inn lyst bilde</a:t>
            </a:r>
          </a:p>
        </p:txBody>
      </p:sp>
      <p:sp>
        <p:nvSpPr>
          <p:cNvPr id="23" name="Text Placeholder Arkivverke">
            <a:extLst>
              <a:ext uri="{FF2B5EF4-FFF2-40B4-BE49-F238E27FC236}">
                <a16:creationId xmlns:a16="http://schemas.microsoft.com/office/drawing/2014/main" id="{764FC2C6-8CDB-9389-8D5F-6B30FF88FA87}"/>
              </a:ext>
            </a:extLst>
          </p:cNvPr>
          <p:cNvSpPr>
            <a:spLocks noGrp="1"/>
          </p:cNvSpPr>
          <p:nvPr>
            <p:ph type="body" sz="quarter" idx="28" hasCustomPrompt="1"/>
          </p:nvPr>
        </p:nvSpPr>
        <p:spPr>
          <a:xfrm>
            <a:off x="10847157" y="219263"/>
            <a:ext cx="1111626" cy="424934"/>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90000" indent="0">
              <a:buNone/>
              <a:defRPr sz="100">
                <a:noFill/>
              </a:defRPr>
            </a:lvl1pPr>
          </a:lstStyle>
          <a:p>
            <a:pPr lvl="0"/>
            <a:r>
              <a:rPr lang="nb-NO"/>
              <a:t>.</a:t>
            </a:r>
          </a:p>
        </p:txBody>
      </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a:xfrm>
            <a:off x="1444624" y="1385888"/>
            <a:ext cx="4525200" cy="881062"/>
          </a:xfrm>
        </p:spPr>
        <p:txBody>
          <a:bodyPr/>
          <a:lstStyle/>
          <a:p>
            <a:r>
              <a:rPr lang="nb-NO"/>
              <a:t>Klikk for å legge til en tittel maks 2 linjer</a:t>
            </a:r>
          </a:p>
        </p:txBody>
      </p:sp>
      <p:sp>
        <p:nvSpPr>
          <p:cNvPr id="5" name="Pladsholder til tekst 4">
            <a:extLst>
              <a:ext uri="{FF2B5EF4-FFF2-40B4-BE49-F238E27FC236}">
                <a16:creationId xmlns:a16="http://schemas.microsoft.com/office/drawing/2014/main" id="{0085A2B0-5BC7-9D39-928F-93A0A45E7D23}"/>
              </a:ext>
            </a:extLst>
          </p:cNvPr>
          <p:cNvSpPr>
            <a:spLocks noGrp="1"/>
          </p:cNvSpPr>
          <p:nvPr>
            <p:ph type="body" sz="quarter" idx="18" hasCustomPrompt="1"/>
          </p:nvPr>
        </p:nvSpPr>
        <p:spPr>
          <a:xfrm>
            <a:off x="1444624" y="2447925"/>
            <a:ext cx="4525200" cy="3024188"/>
          </a:xfrm>
        </p:spPr>
        <p:txBody>
          <a:bodyPr/>
          <a:lstStyle>
            <a:lvl1pPr>
              <a:defRPr/>
            </a:lvl1pPr>
          </a:lstStyle>
          <a:p>
            <a:pPr lvl="0"/>
            <a:r>
              <a:rPr lang="nb-NO" noProof="0"/>
              <a:t>Klikk for å legge til tekst                                             Trykk ENTER og deretter TAB for å vise neste tekststil                                                                                     Trykk SHIFT+TAB for å vise forrige tekststil</a:t>
            </a:r>
          </a:p>
        </p:txBody>
      </p:sp>
      <p:sp>
        <p:nvSpPr>
          <p:cNvPr id="6" name="Slide Number Placeholder 5">
            <a:extLst>
              <a:ext uri="{FF2B5EF4-FFF2-40B4-BE49-F238E27FC236}">
                <a16:creationId xmlns:a16="http://schemas.microsoft.com/office/drawing/2014/main" id="{03E2E889-6DD7-53A5-8388-6C75FA743C67}"/>
              </a:ext>
            </a:extLst>
          </p:cNvPr>
          <p:cNvSpPr>
            <a:spLocks noGrp="1"/>
          </p:cNvSpPr>
          <p:nvPr>
            <p:ph type="sldNum" sz="quarter" idx="31"/>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760844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tre innhold">
    <p:spTree>
      <p:nvGrpSpPr>
        <p:cNvPr id="1" name=""/>
        <p:cNvGrpSpPr/>
        <p:nvPr/>
      </p:nvGrpSpPr>
      <p:grpSpPr>
        <a:xfrm>
          <a:off x="0" y="0"/>
          <a:ext cx="0" cy="0"/>
          <a:chOff x="0" y="0"/>
          <a:chExt cx="0" cy="0"/>
        </a:xfrm>
      </p:grpSpPr>
      <p:sp>
        <p:nvSpPr>
          <p:cNvPr id="17" name="Date Placeholder 16" hidden="1">
            <a:extLst>
              <a:ext uri="{FF2B5EF4-FFF2-40B4-BE49-F238E27FC236}">
                <a16:creationId xmlns:a16="http://schemas.microsoft.com/office/drawing/2014/main" id="{5D000D00-8DD7-75EE-445A-4A3ED8E26990}"/>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sz="100">
                <a:noFill/>
              </a:defRPr>
            </a:lvl1pPr>
          </a:lstStyle>
          <a:p>
            <a:r>
              <a:rPr lang="en-US"/>
              <a:t>Klikk for å redigere Forfatter (dato)</a:t>
            </a:r>
            <a:endParaRPr lang="nb-NO"/>
          </a:p>
        </p:txBody>
      </p:sp>
      <p:sp>
        <p:nvSpPr>
          <p:cNvPr id="18" name="Footer Placeholder 17" hidden="1">
            <a:extLst>
              <a:ext uri="{FF2B5EF4-FFF2-40B4-BE49-F238E27FC236}">
                <a16:creationId xmlns:a16="http://schemas.microsoft.com/office/drawing/2014/main" id="{187884C7-F74F-DDCD-A27C-64A3EE9BB0E2}"/>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nb-NO"/>
              <a:t>Klikk for å legge til en tittel</a:t>
            </a:r>
          </a:p>
        </p:txBody>
      </p:sp>
      <p:sp>
        <p:nvSpPr>
          <p:cNvPr id="14" name="Text Placeholder 13">
            <a:extLst>
              <a:ext uri="{FF2B5EF4-FFF2-40B4-BE49-F238E27FC236}">
                <a16:creationId xmlns:a16="http://schemas.microsoft.com/office/drawing/2014/main" id="{391AC549-48FA-2E73-ADE4-20631ECB4D96}"/>
              </a:ext>
            </a:extLst>
          </p:cNvPr>
          <p:cNvSpPr>
            <a:spLocks noGrp="1"/>
          </p:cNvSpPr>
          <p:nvPr>
            <p:ph type="body" sz="quarter" idx="17" hasCustomPrompt="1"/>
          </p:nvPr>
        </p:nvSpPr>
        <p:spPr>
          <a:xfrm>
            <a:off x="1444625" y="2447925"/>
            <a:ext cx="3330575" cy="4067175"/>
          </a:xfrm>
          <a:prstGeom prst="roundRect">
            <a:avLst>
              <a:gd name="adj" fmla="val 3213"/>
            </a:avLst>
          </a:prstGeom>
          <a:solidFill>
            <a:srgbClr val="DBE3E6"/>
          </a:solidFill>
        </p:spPr>
        <p:txBody>
          <a:bodyPr lIns="144000" tIns="180000" rIns="144000" bIns="180000"/>
          <a:lstStyle>
            <a:lvl1pPr marL="0" indent="0">
              <a:lnSpc>
                <a:spcPct val="92000"/>
              </a:lnSpc>
              <a:spcBef>
                <a:spcPts val="0"/>
              </a:spcBef>
              <a:spcAft>
                <a:spcPts val="0"/>
              </a:spcAft>
              <a:buFont typeface="Arial" panose="020B0604020202020204" pitchFamily="34" charset="0"/>
              <a:buNone/>
              <a:defRPr sz="2400" b="0">
                <a:solidFill>
                  <a:schemeClr val="tx1"/>
                </a:solidFill>
              </a:defRPr>
            </a:lvl1pPr>
            <a:lvl2pPr marL="0" indent="0">
              <a:lnSpc>
                <a:spcPct val="90000"/>
              </a:lnSpc>
              <a:spcBef>
                <a:spcPts val="0"/>
              </a:spcBef>
              <a:spcAft>
                <a:spcPts val="0"/>
              </a:spcAft>
              <a:buFont typeface="Arial" panose="020B0604020202020204" pitchFamily="34" charset="0"/>
              <a:buNone/>
              <a:defRPr sz="2400" b="0">
                <a:solidFill>
                  <a:schemeClr val="bg1"/>
                </a:solidFill>
              </a:defRPr>
            </a:lvl2pPr>
            <a:lvl3pPr marL="0" indent="0">
              <a:lnSpc>
                <a:spcPct val="90000"/>
              </a:lnSpc>
              <a:spcBef>
                <a:spcPts val="0"/>
              </a:spcBef>
              <a:spcAft>
                <a:spcPts val="0"/>
              </a:spcAft>
              <a:buFont typeface="Arial" panose="020B0604020202020204" pitchFamily="34" charset="0"/>
              <a:buNone/>
              <a:defRPr sz="2400" b="0">
                <a:solidFill>
                  <a:schemeClr val="bg1"/>
                </a:solidFill>
              </a:defRPr>
            </a:lvl3pPr>
            <a:lvl4pPr marL="0" indent="0">
              <a:lnSpc>
                <a:spcPct val="90000"/>
              </a:lnSpc>
              <a:spcBef>
                <a:spcPts val="0"/>
              </a:spcBef>
              <a:spcAft>
                <a:spcPts val="0"/>
              </a:spcAft>
              <a:buFont typeface="Arial" panose="020B0604020202020204" pitchFamily="34" charset="0"/>
              <a:buNone/>
              <a:defRPr sz="2400" b="0">
                <a:solidFill>
                  <a:schemeClr val="bg1"/>
                </a:solidFill>
              </a:defRPr>
            </a:lvl4pPr>
            <a:lvl5pPr marL="0" indent="0">
              <a:lnSpc>
                <a:spcPct val="90000"/>
              </a:lnSpc>
              <a:spcBef>
                <a:spcPts val="0"/>
              </a:spcBef>
              <a:spcAft>
                <a:spcPts val="0"/>
              </a:spcAft>
              <a:buFont typeface="Arial" panose="020B0604020202020204" pitchFamily="34" charset="0"/>
              <a:buNone/>
              <a:defRPr sz="2400" b="0">
                <a:solidFill>
                  <a:schemeClr val="bg1"/>
                </a:solidFill>
              </a:defRPr>
            </a:lvl5pPr>
            <a:lvl6pPr marL="0" indent="0">
              <a:lnSpc>
                <a:spcPct val="90000"/>
              </a:lnSpc>
              <a:spcBef>
                <a:spcPts val="0"/>
              </a:spcBef>
              <a:spcAft>
                <a:spcPts val="0"/>
              </a:spcAft>
              <a:buFont typeface="Arial" panose="020B0604020202020204" pitchFamily="34" charset="0"/>
              <a:buNone/>
              <a:defRPr sz="2400" b="0">
                <a:solidFill>
                  <a:schemeClr val="bg1"/>
                </a:solidFill>
              </a:defRPr>
            </a:lvl6pPr>
            <a:lvl7pPr marL="0" indent="0">
              <a:lnSpc>
                <a:spcPct val="90000"/>
              </a:lnSpc>
              <a:spcBef>
                <a:spcPts val="0"/>
              </a:spcBef>
              <a:spcAft>
                <a:spcPts val="0"/>
              </a:spcAft>
              <a:buFont typeface="Arial" panose="020B0604020202020204" pitchFamily="34" charset="0"/>
              <a:buNone/>
              <a:defRPr sz="2400" b="0">
                <a:solidFill>
                  <a:schemeClr val="bg1"/>
                </a:solidFill>
              </a:defRPr>
            </a:lvl7pPr>
            <a:lvl8pPr marL="0" indent="0">
              <a:lnSpc>
                <a:spcPct val="90000"/>
              </a:lnSpc>
              <a:spcBef>
                <a:spcPts val="0"/>
              </a:spcBef>
              <a:spcAft>
                <a:spcPts val="0"/>
              </a:spcAft>
              <a:buFont typeface="Arial" panose="020B0604020202020204" pitchFamily="34" charset="0"/>
              <a:buNone/>
              <a:defRPr sz="2400" b="0">
                <a:solidFill>
                  <a:schemeClr val="bg1"/>
                </a:solidFill>
              </a:defRPr>
            </a:lvl8pPr>
            <a:lvl9pPr marL="0" indent="0">
              <a:lnSpc>
                <a:spcPct val="90000"/>
              </a:lnSpc>
              <a:spcBef>
                <a:spcPts val="0"/>
              </a:spcBef>
              <a:spcAft>
                <a:spcPts val="0"/>
              </a:spcAft>
              <a:buFont typeface="Arial" panose="020B0604020202020204" pitchFamily="34" charset="0"/>
              <a:buNone/>
              <a:defRPr sz="2400" b="0">
                <a:solidFill>
                  <a:schemeClr val="bg1"/>
                </a:solidFill>
              </a:defRPr>
            </a:lvl9pPr>
          </a:lstStyle>
          <a:p>
            <a:pPr lvl="0"/>
            <a:r>
              <a:rPr lang="nb-NO"/>
              <a:t>Klikk for at legge til en undertittel</a:t>
            </a:r>
          </a:p>
        </p:txBody>
      </p:sp>
      <p:sp>
        <p:nvSpPr>
          <p:cNvPr id="7" name="Text Placeholder 6">
            <a:extLst>
              <a:ext uri="{FF2B5EF4-FFF2-40B4-BE49-F238E27FC236}">
                <a16:creationId xmlns:a16="http://schemas.microsoft.com/office/drawing/2014/main" id="{9483A447-6F21-D0A9-4E6A-75093146FBD1}"/>
              </a:ext>
            </a:extLst>
          </p:cNvPr>
          <p:cNvSpPr>
            <a:spLocks noGrp="1"/>
          </p:cNvSpPr>
          <p:nvPr>
            <p:ph type="body" sz="quarter" idx="18" hasCustomPrompt="1"/>
          </p:nvPr>
        </p:nvSpPr>
        <p:spPr bwMode="white">
          <a:xfrm>
            <a:off x="1444625" y="3428999"/>
            <a:ext cx="3330000" cy="2855223"/>
          </a:xfrm>
        </p:spPr>
        <p:txBody>
          <a:bodyPr l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a:t>Klikk for å legge til tekst                    Trykk ENTER og deretter TAB for å vise neste tekststil                           Trykk SHIFT+TAB for å vise forrige tekststil</a:t>
            </a:r>
          </a:p>
        </p:txBody>
      </p:sp>
      <p:sp>
        <p:nvSpPr>
          <p:cNvPr id="9" name="Text Placeholder 13">
            <a:extLst>
              <a:ext uri="{FF2B5EF4-FFF2-40B4-BE49-F238E27FC236}">
                <a16:creationId xmlns:a16="http://schemas.microsoft.com/office/drawing/2014/main" id="{322AF187-31DE-D0E1-3BBC-6B14A1B7DAAE}"/>
              </a:ext>
            </a:extLst>
          </p:cNvPr>
          <p:cNvSpPr>
            <a:spLocks noGrp="1"/>
          </p:cNvSpPr>
          <p:nvPr>
            <p:ph type="body" sz="quarter" idx="19" hasCustomPrompt="1"/>
          </p:nvPr>
        </p:nvSpPr>
        <p:spPr>
          <a:xfrm>
            <a:off x="5027613" y="2447925"/>
            <a:ext cx="3330575" cy="4067175"/>
          </a:xfrm>
          <a:prstGeom prst="roundRect">
            <a:avLst>
              <a:gd name="adj" fmla="val 3213"/>
            </a:avLst>
          </a:prstGeom>
          <a:solidFill>
            <a:srgbClr val="DBE3E6"/>
          </a:solidFill>
        </p:spPr>
        <p:txBody>
          <a:bodyPr lIns="144000" tIns="180000" rIns="144000" bIns="180000"/>
          <a:lstStyle>
            <a:lvl1pPr marL="0" indent="0">
              <a:lnSpc>
                <a:spcPct val="92000"/>
              </a:lnSpc>
              <a:spcBef>
                <a:spcPts val="0"/>
              </a:spcBef>
              <a:spcAft>
                <a:spcPts val="0"/>
              </a:spcAft>
              <a:buFont typeface="Arial" panose="020B0604020202020204" pitchFamily="34" charset="0"/>
              <a:buNone/>
              <a:defRPr sz="2400" b="0">
                <a:solidFill>
                  <a:schemeClr val="tx1"/>
                </a:solidFill>
              </a:defRPr>
            </a:lvl1pPr>
            <a:lvl2pPr marL="0" indent="0">
              <a:lnSpc>
                <a:spcPct val="90000"/>
              </a:lnSpc>
              <a:spcBef>
                <a:spcPts val="0"/>
              </a:spcBef>
              <a:spcAft>
                <a:spcPts val="0"/>
              </a:spcAft>
              <a:buFont typeface="Arial" panose="020B0604020202020204" pitchFamily="34" charset="0"/>
              <a:buNone/>
              <a:defRPr sz="2400" b="0">
                <a:solidFill>
                  <a:schemeClr val="bg1"/>
                </a:solidFill>
              </a:defRPr>
            </a:lvl2pPr>
            <a:lvl3pPr marL="0" indent="0">
              <a:lnSpc>
                <a:spcPct val="90000"/>
              </a:lnSpc>
              <a:spcBef>
                <a:spcPts val="0"/>
              </a:spcBef>
              <a:spcAft>
                <a:spcPts val="0"/>
              </a:spcAft>
              <a:buFont typeface="Arial" panose="020B0604020202020204" pitchFamily="34" charset="0"/>
              <a:buNone/>
              <a:defRPr sz="2400" b="0">
                <a:solidFill>
                  <a:schemeClr val="bg1"/>
                </a:solidFill>
              </a:defRPr>
            </a:lvl3pPr>
            <a:lvl4pPr marL="0" indent="0">
              <a:lnSpc>
                <a:spcPct val="90000"/>
              </a:lnSpc>
              <a:spcBef>
                <a:spcPts val="0"/>
              </a:spcBef>
              <a:spcAft>
                <a:spcPts val="0"/>
              </a:spcAft>
              <a:buFont typeface="Arial" panose="020B0604020202020204" pitchFamily="34" charset="0"/>
              <a:buNone/>
              <a:defRPr sz="2400" b="0">
                <a:solidFill>
                  <a:schemeClr val="bg1"/>
                </a:solidFill>
              </a:defRPr>
            </a:lvl4pPr>
            <a:lvl5pPr marL="0" indent="0">
              <a:lnSpc>
                <a:spcPct val="90000"/>
              </a:lnSpc>
              <a:spcBef>
                <a:spcPts val="0"/>
              </a:spcBef>
              <a:spcAft>
                <a:spcPts val="0"/>
              </a:spcAft>
              <a:buFont typeface="Arial" panose="020B0604020202020204" pitchFamily="34" charset="0"/>
              <a:buNone/>
              <a:defRPr sz="2400" b="0">
                <a:solidFill>
                  <a:schemeClr val="bg1"/>
                </a:solidFill>
              </a:defRPr>
            </a:lvl5pPr>
            <a:lvl6pPr marL="0" indent="0">
              <a:lnSpc>
                <a:spcPct val="90000"/>
              </a:lnSpc>
              <a:spcBef>
                <a:spcPts val="0"/>
              </a:spcBef>
              <a:spcAft>
                <a:spcPts val="0"/>
              </a:spcAft>
              <a:buFont typeface="Arial" panose="020B0604020202020204" pitchFamily="34" charset="0"/>
              <a:buNone/>
              <a:defRPr sz="2400" b="0">
                <a:solidFill>
                  <a:schemeClr val="bg1"/>
                </a:solidFill>
              </a:defRPr>
            </a:lvl6pPr>
            <a:lvl7pPr marL="0" indent="0">
              <a:lnSpc>
                <a:spcPct val="90000"/>
              </a:lnSpc>
              <a:spcBef>
                <a:spcPts val="0"/>
              </a:spcBef>
              <a:spcAft>
                <a:spcPts val="0"/>
              </a:spcAft>
              <a:buFont typeface="Arial" panose="020B0604020202020204" pitchFamily="34" charset="0"/>
              <a:buNone/>
              <a:defRPr sz="2400" b="0">
                <a:solidFill>
                  <a:schemeClr val="bg1"/>
                </a:solidFill>
              </a:defRPr>
            </a:lvl7pPr>
            <a:lvl8pPr marL="0" indent="0">
              <a:lnSpc>
                <a:spcPct val="90000"/>
              </a:lnSpc>
              <a:spcBef>
                <a:spcPts val="0"/>
              </a:spcBef>
              <a:spcAft>
                <a:spcPts val="0"/>
              </a:spcAft>
              <a:buFont typeface="Arial" panose="020B0604020202020204" pitchFamily="34" charset="0"/>
              <a:buNone/>
              <a:defRPr sz="2400" b="0">
                <a:solidFill>
                  <a:schemeClr val="bg1"/>
                </a:solidFill>
              </a:defRPr>
            </a:lvl8pPr>
            <a:lvl9pPr marL="0" indent="0">
              <a:lnSpc>
                <a:spcPct val="90000"/>
              </a:lnSpc>
              <a:spcBef>
                <a:spcPts val="0"/>
              </a:spcBef>
              <a:spcAft>
                <a:spcPts val="0"/>
              </a:spcAft>
              <a:buFont typeface="Arial" panose="020B0604020202020204" pitchFamily="34" charset="0"/>
              <a:buNone/>
              <a:defRPr sz="2400" b="0">
                <a:solidFill>
                  <a:schemeClr val="bg1"/>
                </a:solidFill>
              </a:defRPr>
            </a:lvl9pPr>
          </a:lstStyle>
          <a:p>
            <a:pPr lvl="0"/>
            <a:r>
              <a:rPr lang="nb-NO"/>
              <a:t>Klikk for at legge til en undertittel</a:t>
            </a:r>
          </a:p>
        </p:txBody>
      </p:sp>
      <p:sp>
        <p:nvSpPr>
          <p:cNvPr id="10" name="Text Placeholder 6">
            <a:extLst>
              <a:ext uri="{FF2B5EF4-FFF2-40B4-BE49-F238E27FC236}">
                <a16:creationId xmlns:a16="http://schemas.microsoft.com/office/drawing/2014/main" id="{A3AFA2EF-D54F-1488-B96F-8CDFF9FD3EEE}"/>
              </a:ext>
            </a:extLst>
          </p:cNvPr>
          <p:cNvSpPr>
            <a:spLocks noGrp="1"/>
          </p:cNvSpPr>
          <p:nvPr>
            <p:ph type="body" sz="quarter" idx="20" hasCustomPrompt="1"/>
          </p:nvPr>
        </p:nvSpPr>
        <p:spPr bwMode="white">
          <a:xfrm>
            <a:off x="5027613" y="3428999"/>
            <a:ext cx="3330000" cy="2855223"/>
          </a:xfrm>
        </p:spPr>
        <p:txBody>
          <a:bodyPr l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a:t>Klikk for å legge til tekst                    Trykk ENTER og deretter TAB for å vise neste tekststil                           Trykk SHIFT+TAB for å vise forrige tekststil</a:t>
            </a:r>
          </a:p>
        </p:txBody>
      </p:sp>
      <p:sp>
        <p:nvSpPr>
          <p:cNvPr id="11" name="Text Placeholder 13">
            <a:extLst>
              <a:ext uri="{FF2B5EF4-FFF2-40B4-BE49-F238E27FC236}">
                <a16:creationId xmlns:a16="http://schemas.microsoft.com/office/drawing/2014/main" id="{4E207DE0-078F-523E-E4FE-8085469D2296}"/>
              </a:ext>
            </a:extLst>
          </p:cNvPr>
          <p:cNvSpPr>
            <a:spLocks noGrp="1"/>
          </p:cNvSpPr>
          <p:nvPr>
            <p:ph type="body" sz="quarter" idx="21" hasCustomPrompt="1"/>
          </p:nvPr>
        </p:nvSpPr>
        <p:spPr>
          <a:xfrm>
            <a:off x="8609013" y="2447925"/>
            <a:ext cx="3330575" cy="4067175"/>
          </a:xfrm>
          <a:prstGeom prst="roundRect">
            <a:avLst>
              <a:gd name="adj" fmla="val 3213"/>
            </a:avLst>
          </a:prstGeom>
          <a:solidFill>
            <a:srgbClr val="DBE3E6"/>
          </a:solidFill>
        </p:spPr>
        <p:txBody>
          <a:bodyPr lIns="144000" tIns="180000" rIns="144000" bIns="180000"/>
          <a:lstStyle>
            <a:lvl1pPr marL="0" indent="0">
              <a:lnSpc>
                <a:spcPct val="92000"/>
              </a:lnSpc>
              <a:spcBef>
                <a:spcPts val="0"/>
              </a:spcBef>
              <a:spcAft>
                <a:spcPts val="0"/>
              </a:spcAft>
              <a:buFont typeface="Arial" panose="020B0604020202020204" pitchFamily="34" charset="0"/>
              <a:buNone/>
              <a:defRPr sz="2400" b="0">
                <a:solidFill>
                  <a:schemeClr val="tx1"/>
                </a:solidFill>
              </a:defRPr>
            </a:lvl1pPr>
            <a:lvl2pPr marL="0" indent="0">
              <a:lnSpc>
                <a:spcPct val="90000"/>
              </a:lnSpc>
              <a:spcBef>
                <a:spcPts val="0"/>
              </a:spcBef>
              <a:spcAft>
                <a:spcPts val="0"/>
              </a:spcAft>
              <a:buFont typeface="Arial" panose="020B0604020202020204" pitchFamily="34" charset="0"/>
              <a:buNone/>
              <a:defRPr sz="2400" b="0">
                <a:solidFill>
                  <a:schemeClr val="bg1"/>
                </a:solidFill>
              </a:defRPr>
            </a:lvl2pPr>
            <a:lvl3pPr marL="0" indent="0">
              <a:lnSpc>
                <a:spcPct val="90000"/>
              </a:lnSpc>
              <a:spcBef>
                <a:spcPts val="0"/>
              </a:spcBef>
              <a:spcAft>
                <a:spcPts val="0"/>
              </a:spcAft>
              <a:buFont typeface="Arial" panose="020B0604020202020204" pitchFamily="34" charset="0"/>
              <a:buNone/>
              <a:defRPr sz="2400" b="0">
                <a:solidFill>
                  <a:schemeClr val="bg1"/>
                </a:solidFill>
              </a:defRPr>
            </a:lvl3pPr>
            <a:lvl4pPr marL="0" indent="0">
              <a:lnSpc>
                <a:spcPct val="90000"/>
              </a:lnSpc>
              <a:spcBef>
                <a:spcPts val="0"/>
              </a:spcBef>
              <a:spcAft>
                <a:spcPts val="0"/>
              </a:spcAft>
              <a:buFont typeface="Arial" panose="020B0604020202020204" pitchFamily="34" charset="0"/>
              <a:buNone/>
              <a:defRPr sz="2400" b="0">
                <a:solidFill>
                  <a:schemeClr val="bg1"/>
                </a:solidFill>
              </a:defRPr>
            </a:lvl4pPr>
            <a:lvl5pPr marL="0" indent="0">
              <a:lnSpc>
                <a:spcPct val="90000"/>
              </a:lnSpc>
              <a:spcBef>
                <a:spcPts val="0"/>
              </a:spcBef>
              <a:spcAft>
                <a:spcPts val="0"/>
              </a:spcAft>
              <a:buFont typeface="Arial" panose="020B0604020202020204" pitchFamily="34" charset="0"/>
              <a:buNone/>
              <a:defRPr sz="2400" b="0">
                <a:solidFill>
                  <a:schemeClr val="bg1"/>
                </a:solidFill>
              </a:defRPr>
            </a:lvl5pPr>
            <a:lvl6pPr marL="0" indent="0">
              <a:lnSpc>
                <a:spcPct val="90000"/>
              </a:lnSpc>
              <a:spcBef>
                <a:spcPts val="0"/>
              </a:spcBef>
              <a:spcAft>
                <a:spcPts val="0"/>
              </a:spcAft>
              <a:buFont typeface="Arial" panose="020B0604020202020204" pitchFamily="34" charset="0"/>
              <a:buNone/>
              <a:defRPr sz="2400" b="0">
                <a:solidFill>
                  <a:schemeClr val="bg1"/>
                </a:solidFill>
              </a:defRPr>
            </a:lvl6pPr>
            <a:lvl7pPr marL="0" indent="0">
              <a:lnSpc>
                <a:spcPct val="90000"/>
              </a:lnSpc>
              <a:spcBef>
                <a:spcPts val="0"/>
              </a:spcBef>
              <a:spcAft>
                <a:spcPts val="0"/>
              </a:spcAft>
              <a:buFont typeface="Arial" panose="020B0604020202020204" pitchFamily="34" charset="0"/>
              <a:buNone/>
              <a:defRPr sz="2400" b="0">
                <a:solidFill>
                  <a:schemeClr val="bg1"/>
                </a:solidFill>
              </a:defRPr>
            </a:lvl7pPr>
            <a:lvl8pPr marL="0" indent="0">
              <a:lnSpc>
                <a:spcPct val="90000"/>
              </a:lnSpc>
              <a:spcBef>
                <a:spcPts val="0"/>
              </a:spcBef>
              <a:spcAft>
                <a:spcPts val="0"/>
              </a:spcAft>
              <a:buFont typeface="Arial" panose="020B0604020202020204" pitchFamily="34" charset="0"/>
              <a:buNone/>
              <a:defRPr sz="2400" b="0">
                <a:solidFill>
                  <a:schemeClr val="bg1"/>
                </a:solidFill>
              </a:defRPr>
            </a:lvl8pPr>
            <a:lvl9pPr marL="0" indent="0">
              <a:lnSpc>
                <a:spcPct val="90000"/>
              </a:lnSpc>
              <a:spcBef>
                <a:spcPts val="0"/>
              </a:spcBef>
              <a:spcAft>
                <a:spcPts val="0"/>
              </a:spcAft>
              <a:buFont typeface="Arial" panose="020B0604020202020204" pitchFamily="34" charset="0"/>
              <a:buNone/>
              <a:defRPr sz="2400" b="0">
                <a:solidFill>
                  <a:schemeClr val="bg1"/>
                </a:solidFill>
              </a:defRPr>
            </a:lvl9pPr>
          </a:lstStyle>
          <a:p>
            <a:pPr lvl="0"/>
            <a:r>
              <a:rPr lang="nb-NO"/>
              <a:t>Klikk for at legge til en undertittel</a:t>
            </a:r>
          </a:p>
        </p:txBody>
      </p:sp>
      <p:sp>
        <p:nvSpPr>
          <p:cNvPr id="12" name="Text Placeholder 6">
            <a:extLst>
              <a:ext uri="{FF2B5EF4-FFF2-40B4-BE49-F238E27FC236}">
                <a16:creationId xmlns:a16="http://schemas.microsoft.com/office/drawing/2014/main" id="{7A798851-AD67-37DF-4742-CBF468F3601A}"/>
              </a:ext>
            </a:extLst>
          </p:cNvPr>
          <p:cNvSpPr>
            <a:spLocks noGrp="1"/>
          </p:cNvSpPr>
          <p:nvPr>
            <p:ph type="body" sz="quarter" idx="22" hasCustomPrompt="1"/>
          </p:nvPr>
        </p:nvSpPr>
        <p:spPr bwMode="white">
          <a:xfrm>
            <a:off x="8609013" y="3428999"/>
            <a:ext cx="3330000" cy="2855223"/>
          </a:xfrm>
        </p:spPr>
        <p:txBody>
          <a:bodyPr l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a:t>Klikk for å legge til tekst                    Trykk ENTER og deretter TAB for å vise neste tekststil                           Trykk SHIFT+TAB for å vise forrige tekststil</a:t>
            </a:r>
          </a:p>
        </p:txBody>
      </p:sp>
      <p:sp>
        <p:nvSpPr>
          <p:cNvPr id="19" name="Slide Number Placeholder 18">
            <a:extLst>
              <a:ext uri="{FF2B5EF4-FFF2-40B4-BE49-F238E27FC236}">
                <a16:creationId xmlns:a16="http://schemas.microsoft.com/office/drawing/2014/main" id="{3447DEA9-4AC0-D478-8A42-48FD99B0EB75}"/>
              </a:ext>
            </a:extLst>
          </p:cNvPr>
          <p:cNvSpPr>
            <a:spLocks noGrp="1"/>
          </p:cNvSpPr>
          <p:nvPr>
            <p:ph type="sldNum" sz="quarter" idx="25"/>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1747886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tre innhold 2">
    <p:spTree>
      <p:nvGrpSpPr>
        <p:cNvPr id="1" name=""/>
        <p:cNvGrpSpPr/>
        <p:nvPr/>
      </p:nvGrpSpPr>
      <p:grpSpPr>
        <a:xfrm>
          <a:off x="0" y="0"/>
          <a:ext cx="0" cy="0"/>
          <a:chOff x="0" y="0"/>
          <a:chExt cx="0" cy="0"/>
        </a:xfrm>
      </p:grpSpPr>
      <p:sp>
        <p:nvSpPr>
          <p:cNvPr id="17" name="Date Placeholder 16" hidden="1">
            <a:extLst>
              <a:ext uri="{FF2B5EF4-FFF2-40B4-BE49-F238E27FC236}">
                <a16:creationId xmlns:a16="http://schemas.microsoft.com/office/drawing/2014/main" id="{5D000D00-8DD7-75EE-445A-4A3ED8E26990}"/>
              </a:ext>
            </a:extLst>
          </p:cNvPr>
          <p:cNvSpPr>
            <a:spLocks noGrp="1" noRot="1" noMove="1" noResize="1" noEditPoints="1" noAdjustHandles="1" noChangeArrowheads="1" noChangeShapeType="1"/>
          </p:cNvSpPr>
          <p:nvPr>
            <p:ph type="dt" sz="half" idx="23"/>
          </p:nvPr>
        </p:nvSpPr>
        <p:spPr>
          <a:xfrm>
            <a:off x="0" y="6858000"/>
            <a:ext cx="0" cy="0"/>
          </a:xfrm>
        </p:spPr>
        <p:txBody>
          <a:bodyPr/>
          <a:lstStyle>
            <a:lvl1pPr>
              <a:defRPr sz="100">
                <a:noFill/>
              </a:defRPr>
            </a:lvl1pPr>
          </a:lstStyle>
          <a:p>
            <a:r>
              <a:rPr lang="en-US"/>
              <a:t>Klikk for å redigere Forfatter (dato)</a:t>
            </a:r>
            <a:endParaRPr lang="nb-NO"/>
          </a:p>
        </p:txBody>
      </p:sp>
      <p:sp>
        <p:nvSpPr>
          <p:cNvPr id="18" name="Footer Placeholder 17" hidden="1">
            <a:extLst>
              <a:ext uri="{FF2B5EF4-FFF2-40B4-BE49-F238E27FC236}">
                <a16:creationId xmlns:a16="http://schemas.microsoft.com/office/drawing/2014/main" id="{187884C7-F74F-DDCD-A27C-64A3EE9BB0E2}"/>
              </a:ext>
            </a:extLst>
          </p:cNvPr>
          <p:cNvSpPr>
            <a:spLocks noGrp="1" noRot="1" noMove="1" noResize="1" noEditPoints="1" noAdjustHandles="1" noChangeArrowheads="1" noChangeShapeType="1"/>
          </p:cNvSpPr>
          <p:nvPr>
            <p:ph type="ftr" sz="quarter" idx="24"/>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nb-NO"/>
              <a:t>Klikk for å legge til en tittel</a:t>
            </a:r>
          </a:p>
        </p:txBody>
      </p:sp>
      <p:sp>
        <p:nvSpPr>
          <p:cNvPr id="14" name="Text Placeholder 13">
            <a:extLst>
              <a:ext uri="{FF2B5EF4-FFF2-40B4-BE49-F238E27FC236}">
                <a16:creationId xmlns:a16="http://schemas.microsoft.com/office/drawing/2014/main" id="{391AC549-48FA-2E73-ADE4-20631ECB4D96}"/>
              </a:ext>
            </a:extLst>
          </p:cNvPr>
          <p:cNvSpPr>
            <a:spLocks noGrp="1"/>
          </p:cNvSpPr>
          <p:nvPr>
            <p:ph type="body" sz="quarter" idx="17" hasCustomPrompt="1"/>
          </p:nvPr>
        </p:nvSpPr>
        <p:spPr>
          <a:xfrm>
            <a:off x="1444625" y="2447925"/>
            <a:ext cx="3330575" cy="4067175"/>
          </a:xfrm>
          <a:prstGeom prst="rect">
            <a:avLst/>
          </a:prstGeom>
          <a:noFill/>
        </p:spPr>
        <p:txBody>
          <a:bodyPr lIns="0" tIns="212400" rIns="0" bIns="180000"/>
          <a:lstStyle>
            <a:lvl1pPr marL="0" indent="0">
              <a:lnSpc>
                <a:spcPct val="92000"/>
              </a:lnSpc>
              <a:spcBef>
                <a:spcPts val="0"/>
              </a:spcBef>
              <a:spcAft>
                <a:spcPts val="0"/>
              </a:spcAft>
              <a:buFont typeface="Arial" panose="020B0604020202020204" pitchFamily="34" charset="0"/>
              <a:buNone/>
              <a:defRPr sz="2400" b="0">
                <a:solidFill>
                  <a:schemeClr val="tx1"/>
                </a:solidFill>
              </a:defRPr>
            </a:lvl1pPr>
            <a:lvl2pPr marL="0" indent="0">
              <a:lnSpc>
                <a:spcPct val="90000"/>
              </a:lnSpc>
              <a:spcBef>
                <a:spcPts val="0"/>
              </a:spcBef>
              <a:spcAft>
                <a:spcPts val="0"/>
              </a:spcAft>
              <a:buFont typeface="Arial" panose="020B0604020202020204" pitchFamily="34" charset="0"/>
              <a:buNone/>
              <a:defRPr sz="2400" b="0">
                <a:solidFill>
                  <a:schemeClr val="bg1"/>
                </a:solidFill>
              </a:defRPr>
            </a:lvl2pPr>
            <a:lvl3pPr marL="0" indent="0">
              <a:lnSpc>
                <a:spcPct val="90000"/>
              </a:lnSpc>
              <a:spcBef>
                <a:spcPts val="0"/>
              </a:spcBef>
              <a:spcAft>
                <a:spcPts val="0"/>
              </a:spcAft>
              <a:buFont typeface="Arial" panose="020B0604020202020204" pitchFamily="34" charset="0"/>
              <a:buNone/>
              <a:defRPr sz="2400" b="0">
                <a:solidFill>
                  <a:schemeClr val="bg1"/>
                </a:solidFill>
              </a:defRPr>
            </a:lvl3pPr>
            <a:lvl4pPr marL="0" indent="0">
              <a:lnSpc>
                <a:spcPct val="90000"/>
              </a:lnSpc>
              <a:spcBef>
                <a:spcPts val="0"/>
              </a:spcBef>
              <a:spcAft>
                <a:spcPts val="0"/>
              </a:spcAft>
              <a:buFont typeface="Arial" panose="020B0604020202020204" pitchFamily="34" charset="0"/>
              <a:buNone/>
              <a:defRPr sz="2400" b="0">
                <a:solidFill>
                  <a:schemeClr val="bg1"/>
                </a:solidFill>
              </a:defRPr>
            </a:lvl4pPr>
            <a:lvl5pPr marL="0" indent="0">
              <a:lnSpc>
                <a:spcPct val="90000"/>
              </a:lnSpc>
              <a:spcBef>
                <a:spcPts val="0"/>
              </a:spcBef>
              <a:spcAft>
                <a:spcPts val="0"/>
              </a:spcAft>
              <a:buFont typeface="Arial" panose="020B0604020202020204" pitchFamily="34" charset="0"/>
              <a:buNone/>
              <a:defRPr sz="2400" b="0">
                <a:solidFill>
                  <a:schemeClr val="bg1"/>
                </a:solidFill>
              </a:defRPr>
            </a:lvl5pPr>
            <a:lvl6pPr marL="0" indent="0">
              <a:lnSpc>
                <a:spcPct val="90000"/>
              </a:lnSpc>
              <a:spcBef>
                <a:spcPts val="0"/>
              </a:spcBef>
              <a:spcAft>
                <a:spcPts val="0"/>
              </a:spcAft>
              <a:buFont typeface="Arial" panose="020B0604020202020204" pitchFamily="34" charset="0"/>
              <a:buNone/>
              <a:defRPr sz="2400" b="0">
                <a:solidFill>
                  <a:schemeClr val="bg1"/>
                </a:solidFill>
              </a:defRPr>
            </a:lvl6pPr>
            <a:lvl7pPr marL="0" indent="0">
              <a:lnSpc>
                <a:spcPct val="90000"/>
              </a:lnSpc>
              <a:spcBef>
                <a:spcPts val="0"/>
              </a:spcBef>
              <a:spcAft>
                <a:spcPts val="0"/>
              </a:spcAft>
              <a:buFont typeface="Arial" panose="020B0604020202020204" pitchFamily="34" charset="0"/>
              <a:buNone/>
              <a:defRPr sz="2400" b="0">
                <a:solidFill>
                  <a:schemeClr val="bg1"/>
                </a:solidFill>
              </a:defRPr>
            </a:lvl7pPr>
            <a:lvl8pPr marL="0" indent="0">
              <a:lnSpc>
                <a:spcPct val="90000"/>
              </a:lnSpc>
              <a:spcBef>
                <a:spcPts val="0"/>
              </a:spcBef>
              <a:spcAft>
                <a:spcPts val="0"/>
              </a:spcAft>
              <a:buFont typeface="Arial" panose="020B0604020202020204" pitchFamily="34" charset="0"/>
              <a:buNone/>
              <a:defRPr sz="2400" b="0">
                <a:solidFill>
                  <a:schemeClr val="bg1"/>
                </a:solidFill>
              </a:defRPr>
            </a:lvl8pPr>
            <a:lvl9pPr marL="0" indent="0">
              <a:lnSpc>
                <a:spcPct val="90000"/>
              </a:lnSpc>
              <a:spcBef>
                <a:spcPts val="0"/>
              </a:spcBef>
              <a:spcAft>
                <a:spcPts val="0"/>
              </a:spcAft>
              <a:buFont typeface="Arial" panose="020B0604020202020204" pitchFamily="34" charset="0"/>
              <a:buNone/>
              <a:defRPr sz="2400" b="0">
                <a:solidFill>
                  <a:schemeClr val="bg1"/>
                </a:solidFill>
              </a:defRPr>
            </a:lvl9pPr>
          </a:lstStyle>
          <a:p>
            <a:pPr lvl="0"/>
            <a:r>
              <a:rPr lang="nb-NO"/>
              <a:t>Klikk for at legge til en undertittel</a:t>
            </a:r>
          </a:p>
        </p:txBody>
      </p:sp>
      <p:sp>
        <p:nvSpPr>
          <p:cNvPr id="7" name="Text Placeholder 6">
            <a:extLst>
              <a:ext uri="{FF2B5EF4-FFF2-40B4-BE49-F238E27FC236}">
                <a16:creationId xmlns:a16="http://schemas.microsoft.com/office/drawing/2014/main" id="{9483A447-6F21-D0A9-4E6A-75093146FBD1}"/>
              </a:ext>
            </a:extLst>
          </p:cNvPr>
          <p:cNvSpPr>
            <a:spLocks noGrp="1"/>
          </p:cNvSpPr>
          <p:nvPr>
            <p:ph type="body" sz="quarter" idx="18" hasCustomPrompt="1"/>
          </p:nvPr>
        </p:nvSpPr>
        <p:spPr bwMode="white">
          <a:xfrm>
            <a:off x="1444625" y="3428999"/>
            <a:ext cx="3330000" cy="3086101"/>
          </a:xfrm>
        </p:spPr>
        <p:txBody>
          <a:bodyPr lIns="0" r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a:t>Klikk for å legge til tekst                    Trykk ENTER og deretter TAB for å vise neste tekststil                            Trykk SHIFT+TAB for å vise forrige tekststil</a:t>
            </a:r>
          </a:p>
        </p:txBody>
      </p:sp>
      <p:sp>
        <p:nvSpPr>
          <p:cNvPr id="9" name="Text Placeholder 13">
            <a:extLst>
              <a:ext uri="{FF2B5EF4-FFF2-40B4-BE49-F238E27FC236}">
                <a16:creationId xmlns:a16="http://schemas.microsoft.com/office/drawing/2014/main" id="{322AF187-31DE-D0E1-3BBC-6B14A1B7DAAE}"/>
              </a:ext>
            </a:extLst>
          </p:cNvPr>
          <p:cNvSpPr>
            <a:spLocks noGrp="1"/>
          </p:cNvSpPr>
          <p:nvPr>
            <p:ph type="body" sz="quarter" idx="19" hasCustomPrompt="1"/>
          </p:nvPr>
        </p:nvSpPr>
        <p:spPr>
          <a:xfrm>
            <a:off x="5027613" y="2447925"/>
            <a:ext cx="3330575" cy="4067175"/>
          </a:xfrm>
          <a:prstGeom prst="rect">
            <a:avLst/>
          </a:prstGeom>
          <a:noFill/>
        </p:spPr>
        <p:txBody>
          <a:bodyPr lIns="0" tIns="212400" rIns="0" bIns="180000"/>
          <a:lstStyle>
            <a:lvl1pPr marL="0" indent="0">
              <a:lnSpc>
                <a:spcPct val="92000"/>
              </a:lnSpc>
              <a:spcBef>
                <a:spcPts val="0"/>
              </a:spcBef>
              <a:spcAft>
                <a:spcPts val="0"/>
              </a:spcAft>
              <a:buFont typeface="Arial" panose="020B0604020202020204" pitchFamily="34" charset="0"/>
              <a:buNone/>
              <a:defRPr sz="2400" b="0">
                <a:solidFill>
                  <a:schemeClr val="tx1"/>
                </a:solidFill>
              </a:defRPr>
            </a:lvl1pPr>
            <a:lvl2pPr marL="0" indent="0">
              <a:lnSpc>
                <a:spcPct val="90000"/>
              </a:lnSpc>
              <a:spcBef>
                <a:spcPts val="0"/>
              </a:spcBef>
              <a:spcAft>
                <a:spcPts val="0"/>
              </a:spcAft>
              <a:buFont typeface="Arial" panose="020B0604020202020204" pitchFamily="34" charset="0"/>
              <a:buNone/>
              <a:defRPr sz="2400" b="0">
                <a:solidFill>
                  <a:schemeClr val="bg1"/>
                </a:solidFill>
              </a:defRPr>
            </a:lvl2pPr>
            <a:lvl3pPr marL="0" indent="0">
              <a:lnSpc>
                <a:spcPct val="90000"/>
              </a:lnSpc>
              <a:spcBef>
                <a:spcPts val="0"/>
              </a:spcBef>
              <a:spcAft>
                <a:spcPts val="0"/>
              </a:spcAft>
              <a:buFont typeface="Arial" panose="020B0604020202020204" pitchFamily="34" charset="0"/>
              <a:buNone/>
              <a:defRPr sz="2400" b="0">
                <a:solidFill>
                  <a:schemeClr val="bg1"/>
                </a:solidFill>
              </a:defRPr>
            </a:lvl3pPr>
            <a:lvl4pPr marL="0" indent="0">
              <a:lnSpc>
                <a:spcPct val="90000"/>
              </a:lnSpc>
              <a:spcBef>
                <a:spcPts val="0"/>
              </a:spcBef>
              <a:spcAft>
                <a:spcPts val="0"/>
              </a:spcAft>
              <a:buFont typeface="Arial" panose="020B0604020202020204" pitchFamily="34" charset="0"/>
              <a:buNone/>
              <a:defRPr sz="2400" b="0">
                <a:solidFill>
                  <a:schemeClr val="bg1"/>
                </a:solidFill>
              </a:defRPr>
            </a:lvl4pPr>
            <a:lvl5pPr marL="0" indent="0">
              <a:lnSpc>
                <a:spcPct val="90000"/>
              </a:lnSpc>
              <a:spcBef>
                <a:spcPts val="0"/>
              </a:spcBef>
              <a:spcAft>
                <a:spcPts val="0"/>
              </a:spcAft>
              <a:buFont typeface="Arial" panose="020B0604020202020204" pitchFamily="34" charset="0"/>
              <a:buNone/>
              <a:defRPr sz="2400" b="0">
                <a:solidFill>
                  <a:schemeClr val="bg1"/>
                </a:solidFill>
              </a:defRPr>
            </a:lvl5pPr>
            <a:lvl6pPr marL="0" indent="0">
              <a:lnSpc>
                <a:spcPct val="90000"/>
              </a:lnSpc>
              <a:spcBef>
                <a:spcPts val="0"/>
              </a:spcBef>
              <a:spcAft>
                <a:spcPts val="0"/>
              </a:spcAft>
              <a:buFont typeface="Arial" panose="020B0604020202020204" pitchFamily="34" charset="0"/>
              <a:buNone/>
              <a:defRPr sz="2400" b="0">
                <a:solidFill>
                  <a:schemeClr val="bg1"/>
                </a:solidFill>
              </a:defRPr>
            </a:lvl6pPr>
            <a:lvl7pPr marL="0" indent="0">
              <a:lnSpc>
                <a:spcPct val="90000"/>
              </a:lnSpc>
              <a:spcBef>
                <a:spcPts val="0"/>
              </a:spcBef>
              <a:spcAft>
                <a:spcPts val="0"/>
              </a:spcAft>
              <a:buFont typeface="Arial" panose="020B0604020202020204" pitchFamily="34" charset="0"/>
              <a:buNone/>
              <a:defRPr sz="2400" b="0">
                <a:solidFill>
                  <a:schemeClr val="bg1"/>
                </a:solidFill>
              </a:defRPr>
            </a:lvl7pPr>
            <a:lvl8pPr marL="0" indent="0">
              <a:lnSpc>
                <a:spcPct val="90000"/>
              </a:lnSpc>
              <a:spcBef>
                <a:spcPts val="0"/>
              </a:spcBef>
              <a:spcAft>
                <a:spcPts val="0"/>
              </a:spcAft>
              <a:buFont typeface="Arial" panose="020B0604020202020204" pitchFamily="34" charset="0"/>
              <a:buNone/>
              <a:defRPr sz="2400" b="0">
                <a:solidFill>
                  <a:schemeClr val="bg1"/>
                </a:solidFill>
              </a:defRPr>
            </a:lvl8pPr>
            <a:lvl9pPr marL="0" indent="0">
              <a:lnSpc>
                <a:spcPct val="90000"/>
              </a:lnSpc>
              <a:spcBef>
                <a:spcPts val="0"/>
              </a:spcBef>
              <a:spcAft>
                <a:spcPts val="0"/>
              </a:spcAft>
              <a:buFont typeface="Arial" panose="020B0604020202020204" pitchFamily="34" charset="0"/>
              <a:buNone/>
              <a:defRPr sz="2400" b="0">
                <a:solidFill>
                  <a:schemeClr val="bg1"/>
                </a:solidFill>
              </a:defRPr>
            </a:lvl9pPr>
          </a:lstStyle>
          <a:p>
            <a:pPr lvl="0"/>
            <a:r>
              <a:rPr lang="nb-NO"/>
              <a:t>Klikk for at legge til en undertittel</a:t>
            </a:r>
          </a:p>
        </p:txBody>
      </p:sp>
      <p:sp>
        <p:nvSpPr>
          <p:cNvPr id="10" name="Text Placeholder 6">
            <a:extLst>
              <a:ext uri="{FF2B5EF4-FFF2-40B4-BE49-F238E27FC236}">
                <a16:creationId xmlns:a16="http://schemas.microsoft.com/office/drawing/2014/main" id="{A3AFA2EF-D54F-1488-B96F-8CDFF9FD3EEE}"/>
              </a:ext>
            </a:extLst>
          </p:cNvPr>
          <p:cNvSpPr>
            <a:spLocks noGrp="1"/>
          </p:cNvSpPr>
          <p:nvPr>
            <p:ph type="body" sz="quarter" idx="20" hasCustomPrompt="1"/>
          </p:nvPr>
        </p:nvSpPr>
        <p:spPr bwMode="white">
          <a:xfrm>
            <a:off x="5027613" y="3428999"/>
            <a:ext cx="3330000" cy="3086101"/>
          </a:xfrm>
        </p:spPr>
        <p:txBody>
          <a:bodyPr lIns="0" r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a:t>Klikk for å legge til tekst                    Trykk ENTER og deretter TAB for å vise neste tekststil                            Trykk SHIFT+TAB for å vise forrige tekststil</a:t>
            </a:r>
          </a:p>
        </p:txBody>
      </p:sp>
      <p:sp>
        <p:nvSpPr>
          <p:cNvPr id="11" name="Text Placeholder 13">
            <a:extLst>
              <a:ext uri="{FF2B5EF4-FFF2-40B4-BE49-F238E27FC236}">
                <a16:creationId xmlns:a16="http://schemas.microsoft.com/office/drawing/2014/main" id="{4E207DE0-078F-523E-E4FE-8085469D2296}"/>
              </a:ext>
            </a:extLst>
          </p:cNvPr>
          <p:cNvSpPr>
            <a:spLocks noGrp="1"/>
          </p:cNvSpPr>
          <p:nvPr>
            <p:ph type="body" sz="quarter" idx="21" hasCustomPrompt="1"/>
          </p:nvPr>
        </p:nvSpPr>
        <p:spPr>
          <a:xfrm>
            <a:off x="8609013" y="2447925"/>
            <a:ext cx="3330575" cy="4067175"/>
          </a:xfrm>
          <a:prstGeom prst="rect">
            <a:avLst/>
          </a:prstGeom>
          <a:noFill/>
        </p:spPr>
        <p:txBody>
          <a:bodyPr lIns="0" tIns="212400" rIns="0" bIns="180000"/>
          <a:lstStyle>
            <a:lvl1pPr marL="0" indent="0">
              <a:lnSpc>
                <a:spcPct val="92000"/>
              </a:lnSpc>
              <a:spcBef>
                <a:spcPts val="0"/>
              </a:spcBef>
              <a:spcAft>
                <a:spcPts val="0"/>
              </a:spcAft>
              <a:buFont typeface="Arial" panose="020B0604020202020204" pitchFamily="34" charset="0"/>
              <a:buNone/>
              <a:defRPr sz="2400" b="0">
                <a:solidFill>
                  <a:schemeClr val="tx1"/>
                </a:solidFill>
              </a:defRPr>
            </a:lvl1pPr>
            <a:lvl2pPr marL="0" indent="0">
              <a:lnSpc>
                <a:spcPct val="90000"/>
              </a:lnSpc>
              <a:spcBef>
                <a:spcPts val="0"/>
              </a:spcBef>
              <a:spcAft>
                <a:spcPts val="0"/>
              </a:spcAft>
              <a:buFont typeface="Arial" panose="020B0604020202020204" pitchFamily="34" charset="0"/>
              <a:buNone/>
              <a:defRPr sz="2400" b="0">
                <a:solidFill>
                  <a:schemeClr val="bg1"/>
                </a:solidFill>
              </a:defRPr>
            </a:lvl2pPr>
            <a:lvl3pPr marL="0" indent="0">
              <a:lnSpc>
                <a:spcPct val="90000"/>
              </a:lnSpc>
              <a:spcBef>
                <a:spcPts val="0"/>
              </a:spcBef>
              <a:spcAft>
                <a:spcPts val="0"/>
              </a:spcAft>
              <a:buFont typeface="Arial" panose="020B0604020202020204" pitchFamily="34" charset="0"/>
              <a:buNone/>
              <a:defRPr sz="2400" b="0">
                <a:solidFill>
                  <a:schemeClr val="bg1"/>
                </a:solidFill>
              </a:defRPr>
            </a:lvl3pPr>
            <a:lvl4pPr marL="0" indent="0">
              <a:lnSpc>
                <a:spcPct val="90000"/>
              </a:lnSpc>
              <a:spcBef>
                <a:spcPts val="0"/>
              </a:spcBef>
              <a:spcAft>
                <a:spcPts val="0"/>
              </a:spcAft>
              <a:buFont typeface="Arial" panose="020B0604020202020204" pitchFamily="34" charset="0"/>
              <a:buNone/>
              <a:defRPr sz="2400" b="0">
                <a:solidFill>
                  <a:schemeClr val="bg1"/>
                </a:solidFill>
              </a:defRPr>
            </a:lvl4pPr>
            <a:lvl5pPr marL="0" indent="0">
              <a:lnSpc>
                <a:spcPct val="90000"/>
              </a:lnSpc>
              <a:spcBef>
                <a:spcPts val="0"/>
              </a:spcBef>
              <a:spcAft>
                <a:spcPts val="0"/>
              </a:spcAft>
              <a:buFont typeface="Arial" panose="020B0604020202020204" pitchFamily="34" charset="0"/>
              <a:buNone/>
              <a:defRPr sz="2400" b="0">
                <a:solidFill>
                  <a:schemeClr val="bg1"/>
                </a:solidFill>
              </a:defRPr>
            </a:lvl5pPr>
            <a:lvl6pPr marL="0" indent="0">
              <a:lnSpc>
                <a:spcPct val="90000"/>
              </a:lnSpc>
              <a:spcBef>
                <a:spcPts val="0"/>
              </a:spcBef>
              <a:spcAft>
                <a:spcPts val="0"/>
              </a:spcAft>
              <a:buFont typeface="Arial" panose="020B0604020202020204" pitchFamily="34" charset="0"/>
              <a:buNone/>
              <a:defRPr sz="2400" b="0">
                <a:solidFill>
                  <a:schemeClr val="bg1"/>
                </a:solidFill>
              </a:defRPr>
            </a:lvl6pPr>
            <a:lvl7pPr marL="0" indent="0">
              <a:lnSpc>
                <a:spcPct val="90000"/>
              </a:lnSpc>
              <a:spcBef>
                <a:spcPts val="0"/>
              </a:spcBef>
              <a:spcAft>
                <a:spcPts val="0"/>
              </a:spcAft>
              <a:buFont typeface="Arial" panose="020B0604020202020204" pitchFamily="34" charset="0"/>
              <a:buNone/>
              <a:defRPr sz="2400" b="0">
                <a:solidFill>
                  <a:schemeClr val="bg1"/>
                </a:solidFill>
              </a:defRPr>
            </a:lvl7pPr>
            <a:lvl8pPr marL="0" indent="0">
              <a:lnSpc>
                <a:spcPct val="90000"/>
              </a:lnSpc>
              <a:spcBef>
                <a:spcPts val="0"/>
              </a:spcBef>
              <a:spcAft>
                <a:spcPts val="0"/>
              </a:spcAft>
              <a:buFont typeface="Arial" panose="020B0604020202020204" pitchFamily="34" charset="0"/>
              <a:buNone/>
              <a:defRPr sz="2400" b="0">
                <a:solidFill>
                  <a:schemeClr val="bg1"/>
                </a:solidFill>
              </a:defRPr>
            </a:lvl8pPr>
            <a:lvl9pPr marL="0" indent="0">
              <a:lnSpc>
                <a:spcPct val="90000"/>
              </a:lnSpc>
              <a:spcBef>
                <a:spcPts val="0"/>
              </a:spcBef>
              <a:spcAft>
                <a:spcPts val="0"/>
              </a:spcAft>
              <a:buFont typeface="Arial" panose="020B0604020202020204" pitchFamily="34" charset="0"/>
              <a:buNone/>
              <a:defRPr sz="2400" b="0">
                <a:solidFill>
                  <a:schemeClr val="bg1"/>
                </a:solidFill>
              </a:defRPr>
            </a:lvl9pPr>
          </a:lstStyle>
          <a:p>
            <a:pPr lvl="0"/>
            <a:r>
              <a:rPr lang="nb-NO"/>
              <a:t>Klikk for at legge til en undertittel</a:t>
            </a:r>
          </a:p>
        </p:txBody>
      </p:sp>
      <p:sp>
        <p:nvSpPr>
          <p:cNvPr id="12" name="Text Placeholder 6">
            <a:extLst>
              <a:ext uri="{FF2B5EF4-FFF2-40B4-BE49-F238E27FC236}">
                <a16:creationId xmlns:a16="http://schemas.microsoft.com/office/drawing/2014/main" id="{7A798851-AD67-37DF-4742-CBF468F3601A}"/>
              </a:ext>
            </a:extLst>
          </p:cNvPr>
          <p:cNvSpPr>
            <a:spLocks noGrp="1"/>
          </p:cNvSpPr>
          <p:nvPr>
            <p:ph type="body" sz="quarter" idx="22" hasCustomPrompt="1"/>
          </p:nvPr>
        </p:nvSpPr>
        <p:spPr bwMode="white">
          <a:xfrm>
            <a:off x="8609013" y="3428999"/>
            <a:ext cx="3330000" cy="3086101"/>
          </a:xfrm>
        </p:spPr>
        <p:txBody>
          <a:bodyPr lIns="0" r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a:t>Klikk for å legge til tekst                    Trykk ENTER og deretter TAB for å vise neste tekststil                            Trykk SHIFT+TAB for å vise forrige tekststil</a:t>
            </a:r>
          </a:p>
        </p:txBody>
      </p:sp>
      <p:sp>
        <p:nvSpPr>
          <p:cNvPr id="19" name="Slide Number Placeholder 18">
            <a:extLst>
              <a:ext uri="{FF2B5EF4-FFF2-40B4-BE49-F238E27FC236}">
                <a16:creationId xmlns:a16="http://schemas.microsoft.com/office/drawing/2014/main" id="{3447DEA9-4AC0-D478-8A42-48FD99B0EB75}"/>
              </a:ext>
            </a:extLst>
          </p:cNvPr>
          <p:cNvSpPr>
            <a:spLocks noGrp="1"/>
          </p:cNvSpPr>
          <p:nvPr>
            <p:ph type="sldNum" sz="quarter" idx="25"/>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1432712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innhold">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7B455ED-7C6F-BCDC-1A3B-D682A2406F28}"/>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3" name="Footer Placeholder 2" hidden="1">
            <a:extLst>
              <a:ext uri="{FF2B5EF4-FFF2-40B4-BE49-F238E27FC236}">
                <a16:creationId xmlns:a16="http://schemas.microsoft.com/office/drawing/2014/main" id="{5BDB6CAC-12A5-C493-021B-A6585D9A4725}"/>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4" name="Slide Number Placeholder 3">
            <a:extLst>
              <a:ext uri="{FF2B5EF4-FFF2-40B4-BE49-F238E27FC236}">
                <a16:creationId xmlns:a16="http://schemas.microsoft.com/office/drawing/2014/main" id="{C8E17B68-041B-5777-1B42-036614DB3530}"/>
              </a:ext>
            </a:extLst>
          </p:cNvPr>
          <p:cNvSpPr>
            <a:spLocks noGrp="1"/>
          </p:cNvSpPr>
          <p:nvPr>
            <p:ph type="sldNum" sz="quarter" idx="12"/>
          </p:nvPr>
        </p:nvSpPr>
        <p:spPr/>
        <p:txBody>
          <a:bodyPr/>
          <a:lstStyle/>
          <a:p>
            <a:fld id="{0C7C38D0-CD87-4129-BF30-80948F1FA2CA}" type="slidenum">
              <a:rPr lang="nb-NO" smtClean="0"/>
              <a:pPr/>
              <a:t>‹#›</a:t>
            </a:fld>
            <a:endParaRPr lang="nb-NO"/>
          </a:p>
        </p:txBody>
      </p:sp>
      <p:sp>
        <p:nvSpPr>
          <p:cNvPr id="5" name="Content Placeholder 2">
            <a:extLst>
              <a:ext uri="{FF2B5EF4-FFF2-40B4-BE49-F238E27FC236}">
                <a16:creationId xmlns:a16="http://schemas.microsoft.com/office/drawing/2014/main" id="{50774971-E74B-0836-30BF-E0CD2EE47250}"/>
              </a:ext>
            </a:extLst>
          </p:cNvPr>
          <p:cNvSpPr>
            <a:spLocks noGrp="1"/>
          </p:cNvSpPr>
          <p:nvPr>
            <p:ph idx="1" hasCustomPrompt="1"/>
          </p:nvPr>
        </p:nvSpPr>
        <p:spPr>
          <a:xfrm>
            <a:off x="1444625" y="1385888"/>
            <a:ext cx="9301162" cy="4067176"/>
          </a:xfrm>
        </p:spPr>
        <p:txBody>
          <a:bodyPr vert="horz" lIns="0" tIns="0" rIns="0" bIns="0" rtlCol="0">
            <a:normAutofit/>
          </a:bodyPr>
          <a:lstStyle>
            <a:lvl1pPr>
              <a:defRPr lang="nb-NO" noProof="0" dirty="0"/>
            </a:lvl1pPr>
            <a:lvl2pPr>
              <a:defRPr lang="nb-NO" noProof="0" dirty="0"/>
            </a:lvl2pPr>
            <a:lvl3pPr>
              <a:defRPr lang="nb-NO" noProof="0" dirty="0"/>
            </a:lvl3pPr>
            <a:lvl4pPr>
              <a:defRPr lang="nb-NO" noProof="0" dirty="0"/>
            </a:lvl4pPr>
            <a:lvl5pPr>
              <a:defRPr lang="nb-NO" noProof="0" dirty="0"/>
            </a:lvl5pPr>
            <a:lvl6pPr>
              <a:defRPr lang="nb-NO" noProof="0" dirty="0"/>
            </a:lvl6pPr>
            <a:lvl7pPr>
              <a:defRPr lang="nb-NO" noProof="0" dirty="0"/>
            </a:lvl7pPr>
            <a:lvl8pPr>
              <a:defRPr lang="nb-NO" noProof="0" dirty="0"/>
            </a:lvl8pPr>
            <a:lvl9pPr>
              <a:defRPr lang="nb-NO" noProof="0" dirty="0"/>
            </a:lvl9pPr>
          </a:lstStyle>
          <a:p>
            <a:pPr lvl="0"/>
            <a:r>
              <a:rPr lang="nb-NO" noProof="0"/>
              <a:t>Klikk ikon for å legge inn tabell eller diagram                                                                                                                          Trykk ENTER og deretter TAB for å vise neste tekststil                                                                                                             Trykk SHIFT+TAB for å vise forrige tekststil</a:t>
            </a:r>
          </a:p>
        </p:txBody>
      </p:sp>
    </p:spTree>
    <p:extLst>
      <p:ext uri="{BB962C8B-B14F-4D97-AF65-F5344CB8AC3E}">
        <p14:creationId xmlns:p14="http://schemas.microsoft.com/office/powerpoint/2010/main" val="284394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rgbClr val="1C3349"/>
        </a:solidFill>
        <a:effectLst/>
      </p:bgPr>
    </p:bg>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6147A94E-F6E5-34BC-5247-57F647A9B56E}"/>
              </a:ext>
            </a:extLst>
          </p:cNvPr>
          <p:cNvSpPr/>
          <p:nvPr userDrawn="1"/>
        </p:nvSpPr>
        <p:spPr>
          <a:xfrm>
            <a:off x="0" y="1"/>
            <a:ext cx="12192000" cy="6858000"/>
          </a:xfrm>
          <a:prstGeom prst="rect">
            <a:avLst/>
          </a:prstGeom>
          <a:solidFill>
            <a:srgbClr val="1C344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4000"/>
              </a:lnSpc>
            </a:pPr>
            <a:endParaRPr lang="nb-NO" sz="1200" noProof="0"/>
          </a:p>
        </p:txBody>
      </p:sp>
      <p:sp>
        <p:nvSpPr>
          <p:cNvPr id="14" name="Slide Number Placeholder 5" hidden="1">
            <a:extLst>
              <a:ext uri="{FF2B5EF4-FFF2-40B4-BE49-F238E27FC236}">
                <a16:creationId xmlns:a16="http://schemas.microsoft.com/office/drawing/2014/main" id="{D669589A-C54D-0DFF-9E2E-13291F5DDA79}"/>
              </a:ext>
            </a:extLst>
          </p:cNvPr>
          <p:cNvSpPr>
            <a:spLocks noGrp="1" noRot="1" noMove="1" noResize="1" noEditPoints="1" noAdjustHandles="1" noChangeArrowheads="1" noChangeShapeType="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nb-NO" smtClean="0"/>
              <a:pPr/>
              <a:t>‹#›</a:t>
            </a:fld>
            <a:endParaRPr lang="nb-NO"/>
          </a:p>
        </p:txBody>
      </p:sp>
      <p:grpSp>
        <p:nvGrpSpPr>
          <p:cNvPr id="15" name="Group 14">
            <a:extLst>
              <a:ext uri="{FF2B5EF4-FFF2-40B4-BE49-F238E27FC236}">
                <a16:creationId xmlns:a16="http://schemas.microsoft.com/office/drawing/2014/main" id="{A97F5770-CAA4-43D8-0129-72DCCA35BB4F}"/>
              </a:ext>
            </a:extLst>
          </p:cNvPr>
          <p:cNvGrpSpPr/>
          <p:nvPr userDrawn="1"/>
        </p:nvGrpSpPr>
        <p:grpSpPr>
          <a:xfrm>
            <a:off x="250825" y="5009209"/>
            <a:ext cx="11688763" cy="1505891"/>
            <a:chOff x="471189" y="8313883"/>
            <a:chExt cx="19183224" cy="2471420"/>
          </a:xfrm>
          <a:solidFill>
            <a:srgbClr val="DBE3E6"/>
          </a:solidFill>
        </p:grpSpPr>
        <p:sp>
          <p:nvSpPr>
            <p:cNvPr id="16" name="object 10">
              <a:extLst>
                <a:ext uri="{FF2B5EF4-FFF2-40B4-BE49-F238E27FC236}">
                  <a16:creationId xmlns:a16="http://schemas.microsoft.com/office/drawing/2014/main" id="{2F133682-7B83-F32D-924A-69B23FFB4643}"/>
                </a:ext>
              </a:extLst>
            </p:cNvPr>
            <p:cNvSpPr/>
            <p:nvPr/>
          </p:nvSpPr>
          <p:spPr>
            <a:xfrm>
              <a:off x="471189" y="8313883"/>
              <a:ext cx="440055" cy="2471420"/>
            </a:xfrm>
            <a:custGeom>
              <a:avLst/>
              <a:gdLst/>
              <a:ahLst/>
              <a:cxnLst/>
              <a:rect l="l" t="t" r="r" b="b"/>
              <a:pathLst>
                <a:path w="440055" h="2471420">
                  <a:moveTo>
                    <a:pt x="439777" y="0"/>
                  </a:moveTo>
                  <a:lnTo>
                    <a:pt x="0" y="0"/>
                  </a:lnTo>
                  <a:lnTo>
                    <a:pt x="0" y="2471128"/>
                  </a:lnTo>
                  <a:lnTo>
                    <a:pt x="439777" y="2471128"/>
                  </a:lnTo>
                  <a:lnTo>
                    <a:pt x="439777" y="0"/>
                  </a:lnTo>
                  <a:close/>
                </a:path>
              </a:pathLst>
            </a:custGeom>
            <a:grpFill/>
          </p:spPr>
          <p:txBody>
            <a:bodyPr wrap="square" lIns="0" tIns="0" rIns="0" bIns="0" rtlCol="0"/>
            <a:lstStyle/>
            <a:p>
              <a:endParaRPr lang="nb-NO"/>
            </a:p>
          </p:txBody>
        </p:sp>
        <p:sp>
          <p:nvSpPr>
            <p:cNvPr id="18" name="object 11">
              <a:extLst>
                <a:ext uri="{FF2B5EF4-FFF2-40B4-BE49-F238E27FC236}">
                  <a16:creationId xmlns:a16="http://schemas.microsoft.com/office/drawing/2014/main" id="{26BE6AFF-C552-161F-6643-B40121075EA8}"/>
                </a:ext>
              </a:extLst>
            </p:cNvPr>
            <p:cNvSpPr/>
            <p:nvPr/>
          </p:nvSpPr>
          <p:spPr>
            <a:xfrm>
              <a:off x="1321716" y="8313883"/>
              <a:ext cx="2656278" cy="2471420"/>
            </a:xfrm>
            <a:custGeom>
              <a:avLst/>
              <a:gdLst/>
              <a:ahLst/>
              <a:cxnLst/>
              <a:rect l="l" t="t" r="r" b="b"/>
              <a:pathLst>
                <a:path w="2639060" h="2471420">
                  <a:moveTo>
                    <a:pt x="2638663" y="0"/>
                  </a:moveTo>
                  <a:lnTo>
                    <a:pt x="0" y="0"/>
                  </a:lnTo>
                  <a:lnTo>
                    <a:pt x="0" y="2471128"/>
                  </a:lnTo>
                  <a:lnTo>
                    <a:pt x="2638663" y="2471128"/>
                  </a:lnTo>
                  <a:lnTo>
                    <a:pt x="2638663" y="0"/>
                  </a:lnTo>
                  <a:close/>
                </a:path>
              </a:pathLst>
            </a:custGeom>
            <a:grpFill/>
          </p:spPr>
          <p:txBody>
            <a:bodyPr wrap="square" lIns="0" tIns="0" rIns="0" bIns="0" rtlCol="0"/>
            <a:lstStyle/>
            <a:p>
              <a:endParaRPr lang="nb-NO"/>
            </a:p>
          </p:txBody>
        </p:sp>
        <p:sp>
          <p:nvSpPr>
            <p:cNvPr id="19" name="object 12">
              <a:extLst>
                <a:ext uri="{FF2B5EF4-FFF2-40B4-BE49-F238E27FC236}">
                  <a16:creationId xmlns:a16="http://schemas.microsoft.com/office/drawing/2014/main" id="{EE2D58FA-C0F5-2DE3-E317-A7983B018D61}"/>
                </a:ext>
              </a:extLst>
            </p:cNvPr>
            <p:cNvSpPr/>
            <p:nvPr/>
          </p:nvSpPr>
          <p:spPr>
            <a:xfrm>
              <a:off x="12229994" y="8313883"/>
              <a:ext cx="7424419" cy="2471420"/>
            </a:xfrm>
            <a:custGeom>
              <a:avLst/>
              <a:gdLst/>
              <a:ahLst/>
              <a:cxnLst/>
              <a:rect l="l" t="t" r="r" b="b"/>
              <a:pathLst>
                <a:path w="7424419" h="2471420">
                  <a:moveTo>
                    <a:pt x="7423857" y="0"/>
                  </a:moveTo>
                  <a:lnTo>
                    <a:pt x="0" y="0"/>
                  </a:lnTo>
                  <a:lnTo>
                    <a:pt x="0" y="2471128"/>
                  </a:lnTo>
                  <a:lnTo>
                    <a:pt x="7423857" y="2471128"/>
                  </a:lnTo>
                  <a:lnTo>
                    <a:pt x="7423857" y="0"/>
                  </a:lnTo>
                  <a:close/>
                </a:path>
              </a:pathLst>
            </a:custGeom>
            <a:grpFill/>
          </p:spPr>
          <p:txBody>
            <a:bodyPr wrap="square" lIns="0" tIns="0" rIns="0" bIns="0" rtlCol="0"/>
            <a:lstStyle/>
            <a:p>
              <a:endParaRPr lang="nb-NO"/>
            </a:p>
          </p:txBody>
        </p:sp>
        <p:sp>
          <p:nvSpPr>
            <p:cNvPr id="20" name="object 13">
              <a:extLst>
                <a:ext uri="{FF2B5EF4-FFF2-40B4-BE49-F238E27FC236}">
                  <a16:creationId xmlns:a16="http://schemas.microsoft.com/office/drawing/2014/main" id="{A4C13177-AC7F-DFB3-6E1D-EEB0D56F33BA}"/>
                </a:ext>
              </a:extLst>
            </p:cNvPr>
            <p:cNvSpPr/>
            <p:nvPr/>
          </p:nvSpPr>
          <p:spPr>
            <a:xfrm>
              <a:off x="4389642" y="8313883"/>
              <a:ext cx="7424418" cy="2471420"/>
            </a:xfrm>
            <a:custGeom>
              <a:avLst/>
              <a:gdLst/>
              <a:ahLst/>
              <a:cxnLst/>
              <a:rect l="l" t="t" r="r" b="b"/>
              <a:pathLst>
                <a:path w="7424420" h="2471420">
                  <a:moveTo>
                    <a:pt x="7423857" y="0"/>
                  </a:moveTo>
                  <a:lnTo>
                    <a:pt x="0" y="0"/>
                  </a:lnTo>
                  <a:lnTo>
                    <a:pt x="0" y="2471128"/>
                  </a:lnTo>
                  <a:lnTo>
                    <a:pt x="7423857" y="2471128"/>
                  </a:lnTo>
                  <a:lnTo>
                    <a:pt x="7423857" y="0"/>
                  </a:lnTo>
                  <a:close/>
                </a:path>
              </a:pathLst>
            </a:custGeom>
            <a:grpFill/>
          </p:spPr>
          <p:txBody>
            <a:bodyPr wrap="square" lIns="0" tIns="0" rIns="0" bIns="0" rtlCol="0"/>
            <a:lstStyle/>
            <a:p>
              <a:endParaRPr lang="nb-NO"/>
            </a:p>
          </p:txBody>
        </p:sp>
      </p:grpSp>
      <p:pic>
        <p:nvPicPr>
          <p:cNvPr id="9" name="Nasjonalarkivet navnetrekk hvit">
            <a:extLst>
              <a:ext uri="{FF2B5EF4-FFF2-40B4-BE49-F238E27FC236}">
                <a16:creationId xmlns:a16="http://schemas.microsoft.com/office/drawing/2014/main" id="{C6A9F8BF-04D3-032D-A4DF-872B5A56D4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7157" y="219263"/>
            <a:ext cx="1111626" cy="424933"/>
          </a:xfrm>
          <a:prstGeom prst="rect">
            <a:avLst/>
          </a:prstGeom>
        </p:spPr>
      </p:pic>
      <p:pic>
        <p:nvPicPr>
          <p:cNvPr id="10" name="Riksvåpenet hvit">
            <a:extLst>
              <a:ext uri="{FF2B5EF4-FFF2-40B4-BE49-F238E27FC236}">
                <a16:creationId xmlns:a16="http://schemas.microsoft.com/office/drawing/2014/main" id="{A319E23D-452C-502C-2590-24119657448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16700" y="178142"/>
            <a:ext cx="320575" cy="507240"/>
          </a:xfrm>
          <a:prstGeom prst="rect">
            <a:avLst/>
          </a:prstGeom>
        </p:spPr>
      </p:pic>
      <p:sp>
        <p:nvSpPr>
          <p:cNvPr id="2" name="Title 1"/>
          <p:cNvSpPr>
            <a:spLocks noGrp="1"/>
          </p:cNvSpPr>
          <p:nvPr>
            <p:ph type="ctrTitle" hasCustomPrompt="1"/>
          </p:nvPr>
        </p:nvSpPr>
        <p:spPr bwMode="white">
          <a:xfrm>
            <a:off x="1444625" y="1385888"/>
            <a:ext cx="9301163" cy="2222093"/>
          </a:xfrm>
        </p:spPr>
        <p:txBody>
          <a:bodyPr anchor="b" anchorCtr="0"/>
          <a:lstStyle>
            <a:lvl1pPr algn="l">
              <a:lnSpc>
                <a:spcPct val="83000"/>
              </a:lnSpc>
              <a:defRPr sz="5400">
                <a:solidFill>
                  <a:schemeClr val="tx1"/>
                </a:solidFill>
              </a:defRPr>
            </a:lvl1pPr>
          </a:lstStyle>
          <a:p>
            <a:r>
              <a:rPr lang="nb-NO"/>
              <a:t>Klikk for å legge til en tittel</a:t>
            </a:r>
          </a:p>
        </p:txBody>
      </p:sp>
      <p:sp>
        <p:nvSpPr>
          <p:cNvPr id="3" name="Subtitle 2"/>
          <p:cNvSpPr>
            <a:spLocks noGrp="1"/>
          </p:cNvSpPr>
          <p:nvPr>
            <p:ph type="subTitle" idx="1" hasCustomPrompt="1"/>
          </p:nvPr>
        </p:nvSpPr>
        <p:spPr bwMode="white">
          <a:xfrm>
            <a:off x="1444625" y="3636336"/>
            <a:ext cx="9301163" cy="935663"/>
          </a:xfrm>
        </p:spPr>
        <p:txBody>
          <a:bodyPr/>
          <a:lstStyle>
            <a:lvl1pPr marL="0" indent="0" algn="l">
              <a:lnSpc>
                <a:spcPct val="92000"/>
              </a:lnSpc>
              <a:spcBef>
                <a:spcPts val="0"/>
              </a:spcBef>
              <a:spcAft>
                <a:spcPts val="0"/>
              </a:spcAft>
              <a:buFont typeface="Arial" panose="020B0604020202020204" pitchFamily="34" charset="0"/>
              <a:buNone/>
              <a:defRPr sz="2400">
                <a:solidFill>
                  <a:schemeClr val="tx1"/>
                </a:solidFill>
              </a:defRPr>
            </a:lvl1pPr>
            <a:lvl2pPr marL="0" indent="0" algn="ctr">
              <a:lnSpc>
                <a:spcPct val="92000"/>
              </a:lnSpc>
              <a:spcBef>
                <a:spcPts val="0"/>
              </a:spcBef>
              <a:spcAft>
                <a:spcPts val="0"/>
              </a:spcAft>
              <a:buFont typeface="Arial" panose="020B0604020202020204" pitchFamily="34" charset="0"/>
              <a:buNone/>
              <a:defRPr sz="2400" b="0">
                <a:solidFill>
                  <a:schemeClr val="tx1"/>
                </a:solidFill>
              </a:defRPr>
            </a:lvl2pPr>
            <a:lvl3pPr marL="0" indent="0" algn="ctr">
              <a:lnSpc>
                <a:spcPct val="92000"/>
              </a:lnSpc>
              <a:spcBef>
                <a:spcPts val="0"/>
              </a:spcBef>
              <a:spcAft>
                <a:spcPts val="0"/>
              </a:spcAft>
              <a:buFont typeface="Arial" panose="020B0604020202020204" pitchFamily="34" charset="0"/>
              <a:buNone/>
              <a:defRPr sz="2400" b="0">
                <a:solidFill>
                  <a:schemeClr val="tx1"/>
                </a:solidFill>
              </a:defRPr>
            </a:lvl3pPr>
            <a:lvl4pPr marL="0" indent="0" algn="ctr">
              <a:lnSpc>
                <a:spcPct val="92000"/>
              </a:lnSpc>
              <a:spcBef>
                <a:spcPts val="0"/>
              </a:spcBef>
              <a:spcAft>
                <a:spcPts val="0"/>
              </a:spcAft>
              <a:buFont typeface="Arial" panose="020B0604020202020204" pitchFamily="34" charset="0"/>
              <a:buNone/>
              <a:defRPr sz="2400" b="0">
                <a:solidFill>
                  <a:schemeClr val="tx1"/>
                </a:solidFill>
              </a:defRPr>
            </a:lvl4pPr>
            <a:lvl5pPr marL="0" indent="0" algn="ctr">
              <a:lnSpc>
                <a:spcPct val="92000"/>
              </a:lnSpc>
              <a:spcBef>
                <a:spcPts val="0"/>
              </a:spcBef>
              <a:spcAft>
                <a:spcPts val="0"/>
              </a:spcAft>
              <a:buFont typeface="Arial" panose="020B0604020202020204" pitchFamily="34" charset="0"/>
              <a:buNone/>
              <a:defRPr sz="2400" b="0">
                <a:solidFill>
                  <a:schemeClr val="tx1"/>
                </a:solidFill>
              </a:defRPr>
            </a:lvl5pPr>
            <a:lvl6pPr marL="0" indent="0" algn="ctr">
              <a:lnSpc>
                <a:spcPct val="92000"/>
              </a:lnSpc>
              <a:spcBef>
                <a:spcPts val="0"/>
              </a:spcBef>
              <a:spcAft>
                <a:spcPts val="0"/>
              </a:spcAft>
              <a:buFont typeface="Arial" panose="020B0604020202020204" pitchFamily="34" charset="0"/>
              <a:buNone/>
              <a:defRPr sz="2400" b="0">
                <a:solidFill>
                  <a:schemeClr val="tx1"/>
                </a:solidFill>
              </a:defRPr>
            </a:lvl6pPr>
            <a:lvl7pPr marL="0" indent="0" algn="ctr">
              <a:lnSpc>
                <a:spcPct val="92000"/>
              </a:lnSpc>
              <a:spcBef>
                <a:spcPts val="0"/>
              </a:spcBef>
              <a:spcAft>
                <a:spcPts val="0"/>
              </a:spcAft>
              <a:buFont typeface="Arial" panose="020B0604020202020204" pitchFamily="34" charset="0"/>
              <a:buNone/>
              <a:defRPr sz="2400" b="0">
                <a:solidFill>
                  <a:schemeClr val="tx1"/>
                </a:solidFill>
              </a:defRPr>
            </a:lvl7pPr>
            <a:lvl8pPr marL="0" indent="0" algn="ctr">
              <a:lnSpc>
                <a:spcPct val="92000"/>
              </a:lnSpc>
              <a:spcBef>
                <a:spcPts val="0"/>
              </a:spcBef>
              <a:spcAft>
                <a:spcPts val="0"/>
              </a:spcAft>
              <a:buFont typeface="Arial" panose="020B0604020202020204" pitchFamily="34" charset="0"/>
              <a:buNone/>
              <a:defRPr sz="2400" b="0">
                <a:solidFill>
                  <a:schemeClr val="tx1"/>
                </a:solidFill>
              </a:defRPr>
            </a:lvl8pPr>
            <a:lvl9pPr marL="0" indent="0" algn="ctr">
              <a:lnSpc>
                <a:spcPct val="92000"/>
              </a:lnSpc>
              <a:spcBef>
                <a:spcPts val="0"/>
              </a:spcBef>
              <a:spcAft>
                <a:spcPts val="0"/>
              </a:spcAft>
              <a:buFont typeface="Arial" panose="020B0604020202020204" pitchFamily="34" charset="0"/>
              <a:buNone/>
              <a:defRPr sz="2400" b="0">
                <a:solidFill>
                  <a:schemeClr val="tx1"/>
                </a:solidFill>
              </a:defRPr>
            </a:lvl9pPr>
          </a:lstStyle>
          <a:p>
            <a:r>
              <a:rPr lang="nb-NO"/>
              <a:t>Klikk for å legge til en undertittel</a:t>
            </a:r>
          </a:p>
        </p:txBody>
      </p:sp>
      <p:sp>
        <p:nvSpPr>
          <p:cNvPr id="6" name="Date Placeholder 5">
            <a:extLst>
              <a:ext uri="{FF2B5EF4-FFF2-40B4-BE49-F238E27FC236}">
                <a16:creationId xmlns:a16="http://schemas.microsoft.com/office/drawing/2014/main" id="{97CE5614-DD04-8F3A-B16C-AD65277B9D47}"/>
              </a:ext>
            </a:extLst>
          </p:cNvPr>
          <p:cNvSpPr>
            <a:spLocks noGrp="1"/>
          </p:cNvSpPr>
          <p:nvPr>
            <p:ph type="dt" sz="half" idx="15"/>
          </p:nvPr>
        </p:nvSpPr>
        <p:spPr bwMode="white"/>
        <p:txBody>
          <a:bodyPr/>
          <a:lstStyle>
            <a:lvl1pPr marL="0">
              <a:defRPr sz="900">
                <a:solidFill>
                  <a:schemeClr val="tx1"/>
                </a:solid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en-US"/>
              <a:t>Klikk for å redigere Forfatter (dato)</a:t>
            </a:r>
            <a:endParaRPr lang="nb-NO" sz="900"/>
          </a:p>
        </p:txBody>
      </p:sp>
      <p:sp>
        <p:nvSpPr>
          <p:cNvPr id="7" name="Footer Placeholder 6">
            <a:extLst>
              <a:ext uri="{FF2B5EF4-FFF2-40B4-BE49-F238E27FC236}">
                <a16:creationId xmlns:a16="http://schemas.microsoft.com/office/drawing/2014/main" id="{B911F137-45EE-79F0-ABEB-28C4532591D5}"/>
              </a:ext>
            </a:extLst>
          </p:cNvPr>
          <p:cNvSpPr>
            <a:spLocks noGrp="1"/>
          </p:cNvSpPr>
          <p:nvPr>
            <p:ph type="ftr" sz="quarter" idx="16"/>
          </p:nvPr>
        </p:nvSpPr>
        <p:spPr bwMode="white"/>
        <p:txBody>
          <a:bodyPr/>
          <a:lstStyle>
            <a:lvl1pPr marL="0">
              <a:defRPr sz="900">
                <a:solidFill>
                  <a:schemeClr val="tx1"/>
                </a:solid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nb-NO"/>
              <a:t>Klikk for å redigere Sted (fottekst)</a:t>
            </a:r>
            <a:endParaRPr lang="nb-NO" sz="900"/>
          </a:p>
        </p:txBody>
      </p:sp>
    </p:spTree>
    <p:extLst>
      <p:ext uri="{BB962C8B-B14F-4D97-AF65-F5344CB8AC3E}">
        <p14:creationId xmlns:p14="http://schemas.microsoft.com/office/powerpoint/2010/main" val="272837749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F26387CC-97D8-F406-ECD5-D157107E70AC}"/>
              </a:ext>
            </a:extLst>
          </p:cNvPr>
          <p:cNvSpPr>
            <a:spLocks noGrp="1"/>
          </p:cNvSpPr>
          <p:nvPr>
            <p:ph type="pic" sz="quarter" idx="14" hasCustomPrompt="1"/>
          </p:nvPr>
        </p:nvSpPr>
        <p:spPr>
          <a:xfrm>
            <a:off x="1444625" y="1385888"/>
            <a:ext cx="9301162" cy="4067176"/>
          </a:xfrm>
          <a:solidFill>
            <a:schemeClr val="bg1">
              <a:lumMod val="85000"/>
            </a:schemeClr>
          </a:solidFill>
        </p:spPr>
        <p:txBody>
          <a:bodyPr tIns="648000" anchor="ctr" anchorCtr="0"/>
          <a:lstStyle>
            <a:lvl1pPr marL="0" indent="0" algn="ctr">
              <a:buNone/>
              <a:defRPr sz="1600"/>
            </a:lvl1pPr>
          </a:lstStyle>
          <a:p>
            <a:r>
              <a:rPr lang="nb-NO" noProof="0"/>
              <a:t>Klikk på ikonet og sett inn bilde</a:t>
            </a:r>
          </a:p>
        </p:txBody>
      </p:sp>
      <p:sp>
        <p:nvSpPr>
          <p:cNvPr id="2" name="Date Placeholder 1" hidden="1">
            <a:extLst>
              <a:ext uri="{FF2B5EF4-FFF2-40B4-BE49-F238E27FC236}">
                <a16:creationId xmlns:a16="http://schemas.microsoft.com/office/drawing/2014/main" id="{37B455ED-7C6F-BCDC-1A3B-D682A2406F28}"/>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3" name="Footer Placeholder 2" hidden="1">
            <a:extLst>
              <a:ext uri="{FF2B5EF4-FFF2-40B4-BE49-F238E27FC236}">
                <a16:creationId xmlns:a16="http://schemas.microsoft.com/office/drawing/2014/main" id="{5BDB6CAC-12A5-C493-021B-A6585D9A4725}"/>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4" name="Slide Number Placeholder 3">
            <a:extLst>
              <a:ext uri="{FF2B5EF4-FFF2-40B4-BE49-F238E27FC236}">
                <a16:creationId xmlns:a16="http://schemas.microsoft.com/office/drawing/2014/main" id="{C8E17B68-041B-5777-1B42-036614DB3530}"/>
              </a:ext>
            </a:extLst>
          </p:cNvPr>
          <p:cNvSpPr>
            <a:spLocks noGrp="1"/>
          </p:cNvSpPr>
          <p:nvPr>
            <p:ph type="sldNum" sz="quarter" idx="12"/>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936706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A6010B2E-E285-CB4B-0358-2BE7847B6671}"/>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7" name="Footer Placeholder 6" hidden="1">
            <a:extLst>
              <a:ext uri="{FF2B5EF4-FFF2-40B4-BE49-F238E27FC236}">
                <a16:creationId xmlns:a16="http://schemas.microsoft.com/office/drawing/2014/main" id="{BDE80E61-66BF-2926-5DBF-0AFCD128F595}"/>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8" name="Slide Number Placeholder 7">
            <a:extLst>
              <a:ext uri="{FF2B5EF4-FFF2-40B4-BE49-F238E27FC236}">
                <a16:creationId xmlns:a16="http://schemas.microsoft.com/office/drawing/2014/main" id="{7652978F-A8F0-13D1-A7A4-656C414A3EA0}"/>
              </a:ext>
            </a:extLst>
          </p:cNvPr>
          <p:cNvSpPr>
            <a:spLocks noGrp="1"/>
          </p:cNvSpPr>
          <p:nvPr>
            <p:ph type="sldNum" sz="quarter" idx="12"/>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345088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kerveiledning">
    <p:spTree>
      <p:nvGrpSpPr>
        <p:cNvPr id="1" name=""/>
        <p:cNvGrpSpPr/>
        <p:nvPr/>
      </p:nvGrpSpPr>
      <p:grpSpPr>
        <a:xfrm>
          <a:off x="0" y="0"/>
          <a:ext cx="0" cy="0"/>
          <a:chOff x="0" y="0"/>
          <a:chExt cx="0" cy="0"/>
        </a:xfrm>
      </p:grpSpPr>
      <p:pic>
        <p:nvPicPr>
          <p:cNvPr id="17" name="Picture 16" descr="A screenshot of a color chart&#10;&#10;AI-generated content may be incorrect.">
            <a:extLst>
              <a:ext uri="{FF2B5EF4-FFF2-40B4-BE49-F238E27FC236}">
                <a16:creationId xmlns:a16="http://schemas.microsoft.com/office/drawing/2014/main" id="{818C3635-A90E-BAB4-DE3B-3B229DE426E3}"/>
              </a:ext>
            </a:extLst>
          </p:cNvPr>
          <p:cNvPicPr>
            <a:picLocks noChangeAspect="1"/>
          </p:cNvPicPr>
          <p:nvPr userDrawn="1"/>
        </p:nvPicPr>
        <p:blipFill>
          <a:blip r:embed="rId2"/>
          <a:stretch>
            <a:fillRect/>
          </a:stretch>
        </p:blipFill>
        <p:spPr>
          <a:xfrm>
            <a:off x="4215028" y="4063094"/>
            <a:ext cx="1330985" cy="2137075"/>
          </a:xfrm>
          <a:prstGeom prst="rect">
            <a:avLst/>
          </a:prstGeom>
        </p:spPr>
      </p:pic>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209568" y="1393839"/>
            <a:ext cx="2772000" cy="28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nb-NO" sz="1600" cap="all" baseline="0">
                <a:solidFill>
                  <a:schemeClr val="tx1"/>
                </a:solidFill>
                <a:latin typeface="+mn-lt"/>
                <a:cs typeface="Arial" panose="020B0604020202020204" pitchFamily="34" charset="0"/>
              </a:rPr>
              <a:t>BILDER</a:t>
            </a:r>
            <a:endParaRPr lang="nb-NO" sz="1600" b="1" cap="all" baseline="0" noProof="1">
              <a:solidFill>
                <a:schemeClr val="tx1"/>
              </a:solidFill>
              <a:latin typeface="+mn-lt"/>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0" i="0" u="none" strike="noStrike" cap="none" normalizeH="0" baseline="0">
                <a:ln>
                  <a:noFill/>
                </a:ln>
                <a:solidFill>
                  <a:schemeClr val="tx1"/>
                </a:solidFill>
                <a:effectLst/>
                <a:latin typeface="+mn-lt"/>
              </a:rPr>
              <a:t>På lysbilder med en bildeplassholder klikker du på ikonet og velger </a:t>
            </a:r>
            <a:r>
              <a:rPr kumimoji="0" lang="nb-NO" altLang="nb-NO" sz="900" b="1" i="0" u="none" strike="noStrike" cap="none" normalizeH="0" baseline="0">
                <a:ln>
                  <a:noFill/>
                </a:ln>
                <a:solidFill>
                  <a:schemeClr val="tx1"/>
                </a:solidFill>
                <a:effectLst/>
                <a:latin typeface="+mn-lt"/>
              </a:rPr>
              <a:t>Sett inn </a:t>
            </a:r>
            <a:r>
              <a:rPr kumimoji="0" lang="nb-NO" altLang="nb-NO" sz="900" b="0" i="0" u="none" strike="noStrike" cap="none" normalizeH="0" baseline="0">
                <a:ln>
                  <a:noFill/>
                </a:ln>
                <a:solidFill>
                  <a:schemeClr val="tx1"/>
                </a:solidFill>
                <a:effectLst/>
                <a:latin typeface="+mn-lt"/>
              </a:rPr>
              <a:t>for å søke etter bilde </a:t>
            </a:r>
          </a:p>
          <a:p>
            <a:pPr eaLnBrk="1" hangingPunct="1">
              <a:lnSpc>
                <a:spcPct val="100000"/>
              </a:lnSpc>
              <a:spcBef>
                <a:spcPts val="0"/>
              </a:spcBef>
              <a:spcAft>
                <a:spcPts val="600"/>
              </a:spcAft>
              <a:defRPr/>
            </a:pPr>
            <a:r>
              <a:rPr lang="nb-NO" sz="900" b="1" noProof="1">
                <a:solidFill>
                  <a:schemeClr val="tx1"/>
                </a:solidFill>
                <a:latin typeface="+mn-lt"/>
                <a:cs typeface="Arial" panose="020B0604020202020204" pitchFamily="34" charset="0"/>
              </a:rPr>
              <a:t>Beskjær bildet</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1. </a:t>
            </a:r>
            <a:r>
              <a:rPr kumimoji="0" lang="nb-NO" altLang="nb-NO" sz="900" b="0" i="0" u="none" strike="noStrike" cap="none" normalizeH="0" baseline="0">
                <a:ln>
                  <a:noFill/>
                </a:ln>
                <a:solidFill>
                  <a:schemeClr val="tx1"/>
                </a:solidFill>
                <a:effectLst/>
                <a:latin typeface="+mn-lt"/>
              </a:rPr>
              <a:t>Klikk </a:t>
            </a:r>
            <a:r>
              <a:rPr kumimoji="0" lang="nb-NO" altLang="nb-NO" sz="900" b="1" i="0" u="none" strike="noStrike" cap="none" normalizeH="0" baseline="0">
                <a:ln>
                  <a:noFill/>
                </a:ln>
                <a:solidFill>
                  <a:schemeClr val="tx1"/>
                </a:solidFill>
                <a:effectLst/>
                <a:latin typeface="+mn-lt"/>
              </a:rPr>
              <a:t>Beskjær</a:t>
            </a:r>
            <a:r>
              <a:rPr kumimoji="0" lang="nb-NO" altLang="nb-NO" sz="900" b="0" i="0" u="none" strike="noStrike" cap="none" normalizeH="0" baseline="0">
                <a:ln>
                  <a:noFill/>
                </a:ln>
                <a:solidFill>
                  <a:schemeClr val="tx1"/>
                </a:solidFill>
                <a:effectLst/>
                <a:latin typeface="+mn-lt"/>
              </a:rPr>
              <a:t> for å endre fokus/størrelse på bildet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2. </a:t>
            </a:r>
            <a:r>
              <a:rPr kumimoji="0" lang="nb-NO" altLang="nb-NO" sz="900" b="0" i="0" u="none" strike="noStrike" cap="none" normalizeH="0" baseline="0">
                <a:ln>
                  <a:noFill/>
                </a:ln>
                <a:solidFill>
                  <a:schemeClr val="tx1"/>
                </a:solidFill>
                <a:effectLst/>
                <a:latin typeface="+mn-lt"/>
              </a:rPr>
              <a:t>Hvis du vil skalere bildet, holder du nede </a:t>
            </a:r>
            <a:r>
              <a:rPr kumimoji="0" lang="nb-NO" altLang="nb-NO" sz="900" b="1" i="0" u="none" strike="noStrike" cap="none" normalizeH="0" baseline="0">
                <a:ln>
                  <a:noFill/>
                </a:ln>
                <a:solidFill>
                  <a:schemeClr val="tx1"/>
                </a:solidFill>
                <a:effectLst/>
                <a:latin typeface="+mn-lt"/>
              </a:rPr>
              <a:t>SHIFT</a:t>
            </a:r>
            <a:r>
              <a:rPr kumimoji="0" lang="nb-NO" altLang="nb-NO" sz="900" b="0" i="0" u="none" strike="noStrike" cap="none" normalizeH="0" baseline="0">
                <a:ln>
                  <a:noFill/>
                </a:ln>
                <a:solidFill>
                  <a:schemeClr val="tx1"/>
                </a:solidFill>
                <a:effectLst/>
                <a:latin typeface="+mn-lt"/>
              </a:rPr>
              <a:t>-knappen mens du drar hjørnene på bildet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TIPS: </a:t>
            </a:r>
            <a:r>
              <a:rPr kumimoji="0" lang="nb-NO" altLang="nb-NO" sz="900" b="0" i="0" u="none" strike="noStrike" cap="none" normalizeH="0" baseline="0">
                <a:ln>
                  <a:noFill/>
                </a:ln>
                <a:solidFill>
                  <a:schemeClr val="tx1"/>
                </a:solidFill>
                <a:effectLst/>
                <a:latin typeface="+mn-lt"/>
              </a:rPr>
              <a:t>Hvis du sletter bildet og setter inn et nytt, kan bildet ligge foran tekst og grafikk. Hvis dette skjer, høyreklikker du på bildet og velger </a:t>
            </a:r>
            <a:r>
              <a:rPr kumimoji="0" lang="nb-NO" altLang="nb-NO" sz="900" b="1" i="0" u="none" strike="noStrike" cap="none" normalizeH="0" baseline="0">
                <a:ln>
                  <a:noFill/>
                </a:ln>
                <a:solidFill>
                  <a:schemeClr val="tx1"/>
                </a:solidFill>
                <a:effectLst/>
                <a:latin typeface="+mn-lt"/>
              </a:rPr>
              <a:t>Plasser lengst bak</a:t>
            </a:r>
          </a:p>
          <a:p>
            <a:pPr marL="0" marR="0" lvl="0" indent="0" algn="l" defTabSz="684361" rtl="0" eaLnBrk="1" fontAlgn="auto" latinLnBrk="0" hangingPunct="1">
              <a:lnSpc>
                <a:spcPct val="100000"/>
              </a:lnSpc>
              <a:spcBef>
                <a:spcPts val="600"/>
              </a:spcBef>
              <a:spcAft>
                <a:spcPts val="600"/>
              </a:spcAft>
              <a:buClrTx/>
              <a:buSzTx/>
              <a:buFontTx/>
              <a:buNone/>
              <a:tabLst/>
              <a:defRPr/>
            </a:pPr>
            <a:r>
              <a:rPr lang="nb-NO" sz="1600" cap="all" baseline="0">
                <a:solidFill>
                  <a:schemeClr val="tx1"/>
                </a:solidFill>
                <a:latin typeface="+mn-lt"/>
                <a:cs typeface="Arial" panose="020B0604020202020204" pitchFamily="34" charset="0"/>
              </a:rPr>
              <a:t>Farger</a:t>
            </a:r>
          </a:p>
          <a:p>
            <a:pPr marL="0" marR="0" lvl="0" indent="0" algn="l" defTabSz="684361" rtl="0" eaLnBrk="1" fontAlgn="auto" latinLnBrk="0" hangingPunct="1">
              <a:lnSpc>
                <a:spcPct val="100000"/>
              </a:lnSpc>
              <a:spcBef>
                <a:spcPts val="0"/>
              </a:spcBef>
              <a:spcAft>
                <a:spcPts val="600"/>
              </a:spcAft>
              <a:buClrTx/>
              <a:buSzTx/>
              <a:buFontTx/>
              <a:buNone/>
              <a:tabLst/>
              <a:defRPr/>
            </a:pPr>
            <a:r>
              <a:rPr lang="nb-NO" altLang="da-DK" sz="898" b="0" kern="1200" noProof="1">
                <a:solidFill>
                  <a:schemeClr val="tx1"/>
                </a:solidFill>
                <a:latin typeface="+mn-lt"/>
                <a:ea typeface="+mn-ea"/>
                <a:cs typeface="Arial" panose="020B0604020202020204" pitchFamily="34" charset="0"/>
              </a:rPr>
              <a:t>Bruk kun toppfargene i </a:t>
            </a:r>
            <a:r>
              <a:rPr lang="nb-NO" sz="900" b="1" i="0">
                <a:solidFill>
                  <a:schemeClr val="tx1"/>
                </a:solidFill>
                <a:effectLst/>
                <a:latin typeface="+mn-lt"/>
              </a:rPr>
              <a:t>Theme Colors </a:t>
            </a:r>
            <a:r>
              <a:rPr lang="nb-NO" altLang="da-DK" sz="900" b="0" kern="1200" noProof="1">
                <a:solidFill>
                  <a:schemeClr val="tx1"/>
                </a:solidFill>
                <a:latin typeface="+mn-lt"/>
                <a:ea typeface="+mn-ea"/>
                <a:cs typeface="Arial" panose="020B0604020202020204" pitchFamily="34" charset="0"/>
              </a:rPr>
              <a:t>og </a:t>
            </a:r>
            <a:r>
              <a:rPr lang="nb-NO" altLang="da-DK" sz="900" b="1" kern="1200" noProof="1">
                <a:solidFill>
                  <a:schemeClr val="tx1"/>
                </a:solidFill>
                <a:latin typeface="+mn-lt"/>
                <a:ea typeface="+mn-ea"/>
                <a:cs typeface="Arial" panose="020B0604020202020204" pitchFamily="34" charset="0"/>
              </a:rPr>
              <a:t>Custom Colors</a:t>
            </a:r>
            <a:endParaRPr lang="nb-NO" altLang="da-DK" sz="900" b="0" kern="1200" noProof="1">
              <a:solidFill>
                <a:schemeClr val="tx1"/>
              </a:solidFill>
              <a:latin typeface="+mn-lt"/>
              <a:ea typeface="+mn-ea"/>
              <a:cs typeface="Arial" panose="020B0604020202020204" pitchFamily="34" charset="0"/>
            </a:endParaRPr>
          </a:p>
          <a:p>
            <a:pPr marL="0" marR="0" lvl="0" indent="0" algn="l" defTabSz="684361" rtl="0" eaLnBrk="1" fontAlgn="auto" latinLnBrk="0" hangingPunct="1">
              <a:lnSpc>
                <a:spcPct val="100000"/>
              </a:lnSpc>
              <a:spcBef>
                <a:spcPts val="0"/>
              </a:spcBef>
              <a:spcAft>
                <a:spcPts val="600"/>
              </a:spcAft>
              <a:buClrTx/>
              <a:buSzTx/>
              <a:buFontTx/>
              <a:buNone/>
              <a:tabLst/>
              <a:defRPr/>
            </a:pPr>
            <a:endParaRPr lang="nb-NO" altLang="da-DK" sz="898" b="0" kern="1200" noProof="1">
              <a:solidFill>
                <a:schemeClr val="tx1"/>
              </a:solidFill>
              <a:latin typeface="+mn-lt"/>
              <a:ea typeface="+mn-ea"/>
              <a:cs typeface="Arial" panose="020B0604020202020204" pitchFamily="34" charset="0"/>
            </a:endParaRPr>
          </a:p>
        </p:txBody>
      </p:sp>
      <p:pic>
        <p:nvPicPr>
          <p:cNvPr id="53" name="Bilde 52">
            <a:extLst>
              <a:ext uri="{FF2B5EF4-FFF2-40B4-BE49-F238E27FC236}">
                <a16:creationId xmlns:a16="http://schemas.microsoft.com/office/drawing/2014/main" id="{9F26C7AD-D7B8-28BD-D492-04C06E99DD23}"/>
              </a:ext>
            </a:extLst>
          </p:cNvPr>
          <p:cNvPicPr>
            <a:picLocks noChangeAspect="1"/>
          </p:cNvPicPr>
          <p:nvPr userDrawn="1"/>
        </p:nvPicPr>
        <p:blipFill>
          <a:blip r:embed="rId3"/>
          <a:stretch>
            <a:fillRect/>
          </a:stretch>
        </p:blipFill>
        <p:spPr>
          <a:xfrm>
            <a:off x="7124666" y="2492502"/>
            <a:ext cx="361904" cy="528381"/>
          </a:xfrm>
          <a:prstGeom prst="rect">
            <a:avLst/>
          </a:prstGeom>
          <a:ln>
            <a:noFill/>
          </a:ln>
        </p:spPr>
      </p:pic>
      <p:sp>
        <p:nvSpPr>
          <p:cNvPr id="9" name="Fast overskrift"/>
          <p:cNvSpPr txBox="1"/>
          <p:nvPr userDrawn="1"/>
        </p:nvSpPr>
        <p:spPr>
          <a:xfrm>
            <a:off x="250826" y="448713"/>
            <a:ext cx="10494962" cy="650171"/>
          </a:xfrm>
          <a:prstGeom prst="rect">
            <a:avLst/>
          </a:prstGeom>
          <a:noFill/>
        </p:spPr>
        <p:txBody>
          <a:bodyPr wrap="square" lIns="0" tIns="0" rIns="0" bIns="0" rtlCol="0" anchor="t" anchorCtr="0">
            <a:noAutofit/>
          </a:bodyPr>
          <a:lstStyle/>
          <a:p>
            <a:r>
              <a:rPr lang="nb-NO" sz="3200" b="0" noProof="1">
                <a:solidFill>
                  <a:schemeClr val="tx1"/>
                </a:solidFill>
                <a:latin typeface="+mj-lt"/>
                <a:cs typeface="Arial" panose="020B0604020202020204" pitchFamily="34" charset="0"/>
              </a:rPr>
              <a:t>TIPS OG TRIKS - DIN BRUKERVEILEDNING </a:t>
            </a: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63876" y="1393839"/>
            <a:ext cx="2772000"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Bef>
                <a:spcPts val="600"/>
              </a:spcBef>
              <a:spcAft>
                <a:spcPts val="600"/>
              </a:spcAft>
              <a:defRPr/>
            </a:pPr>
            <a:r>
              <a:rPr lang="nb-NO" sz="1600" cap="all" baseline="0">
                <a:solidFill>
                  <a:schemeClr val="tx1"/>
                </a:solidFill>
                <a:latin typeface="+mn-lt"/>
                <a:cs typeface="Arial" panose="020B0604020202020204" pitchFamily="34" charset="0"/>
              </a:rPr>
              <a:t>Topptekst </a:t>
            </a:r>
            <a:br>
              <a:rPr lang="nb-NO" sz="1600" cap="all" baseline="0">
                <a:solidFill>
                  <a:schemeClr val="tx1"/>
                </a:solidFill>
                <a:latin typeface="+mn-lt"/>
                <a:cs typeface="Arial" panose="020B0604020202020204" pitchFamily="34" charset="0"/>
              </a:rPr>
            </a:br>
            <a:r>
              <a:rPr lang="nb-NO" sz="1600" cap="all" baseline="0">
                <a:solidFill>
                  <a:schemeClr val="tx1"/>
                </a:solidFill>
                <a:latin typeface="+mn-lt"/>
                <a:cs typeface="Arial" panose="020B0604020202020204" pitchFamily="34" charset="0"/>
              </a:rPr>
              <a:t>og Bunntekst</a:t>
            </a:r>
          </a:p>
          <a:p>
            <a:pPr eaLnBrk="1" hangingPunct="1">
              <a:lnSpc>
                <a:spcPct val="100000"/>
              </a:lnSpc>
              <a:spcBef>
                <a:spcPts val="0"/>
              </a:spcBef>
              <a:spcAft>
                <a:spcPts val="600"/>
              </a:spcAft>
              <a:defRPr/>
            </a:pPr>
            <a:r>
              <a:rPr lang="nb-NO" sz="900" cap="none" baseline="0">
                <a:solidFill>
                  <a:schemeClr val="tx1"/>
                </a:solidFill>
                <a:latin typeface="+mn-lt"/>
                <a:cs typeface="Arial" panose="020B0604020202020204" pitchFamily="34" charset="0"/>
              </a:rPr>
              <a:t>Gjør dette som siste del av presentasjonen slik at endringene trer i kraft på alle lysbilder </a:t>
            </a:r>
          </a:p>
          <a:p>
            <a:pPr eaLnBrk="1" hangingPunct="1">
              <a:lnSpc>
                <a:spcPct val="100000"/>
              </a:lnSpc>
              <a:spcBef>
                <a:spcPts val="0"/>
              </a:spcBef>
              <a:spcAft>
                <a:spcPts val="600"/>
              </a:spcAft>
              <a:defRPr/>
            </a:pPr>
            <a:r>
              <a:rPr lang="nb-NO" sz="900" cap="none" baseline="0">
                <a:solidFill>
                  <a:schemeClr val="tx1"/>
                </a:solidFill>
                <a:latin typeface="+mn-lt"/>
                <a:cs typeface="Arial" panose="020B0604020202020204" pitchFamily="34" charset="0"/>
              </a:rPr>
              <a:t>Klikk </a:t>
            </a:r>
            <a:r>
              <a:rPr lang="nb-NO" sz="900" b="1" cap="none" baseline="0">
                <a:solidFill>
                  <a:schemeClr val="tx1"/>
                </a:solidFill>
                <a:latin typeface="+mn-lt"/>
                <a:cs typeface="Arial" panose="020B0604020202020204" pitchFamily="34" charset="0"/>
              </a:rPr>
              <a:t>Topptekst og bunntekst </a:t>
            </a:r>
            <a:r>
              <a:rPr lang="nb-NO" sz="900" cap="none" baseline="0">
                <a:solidFill>
                  <a:schemeClr val="tx1"/>
                </a:solidFill>
                <a:latin typeface="+mn-lt"/>
                <a:cs typeface="Arial" panose="020B0604020202020204" pitchFamily="34" charset="0"/>
              </a:rPr>
              <a:t>i Sett inn-fanen</a:t>
            </a:r>
            <a:br>
              <a:rPr lang="nb-NO" sz="900" cap="none" baseline="0">
                <a:solidFill>
                  <a:schemeClr val="tx1"/>
                </a:solidFill>
                <a:latin typeface="+mn-lt"/>
                <a:cs typeface="Arial" panose="020B0604020202020204" pitchFamily="34" charset="0"/>
              </a:rPr>
            </a:br>
            <a:r>
              <a:rPr lang="nb-NO" sz="900" cap="none" baseline="0">
                <a:solidFill>
                  <a:schemeClr val="tx1"/>
                </a:solidFill>
                <a:latin typeface="+mn-lt"/>
                <a:cs typeface="Arial" panose="020B0604020202020204" pitchFamily="34" charset="0"/>
              </a:rPr>
              <a:t>(skriv inn hvilken som helst tekst i bunnteksten) </a:t>
            </a:r>
          </a:p>
          <a:p>
            <a:pPr eaLnBrk="1" hangingPunct="1">
              <a:lnSpc>
                <a:spcPct val="100000"/>
              </a:lnSpc>
              <a:spcBef>
                <a:spcPts val="0"/>
              </a:spcBef>
              <a:spcAft>
                <a:spcPts val="600"/>
              </a:spcAft>
              <a:defRPr/>
            </a:pPr>
            <a:r>
              <a:rPr lang="nb-NO" sz="900" cap="none" baseline="0">
                <a:solidFill>
                  <a:schemeClr val="tx1"/>
                </a:solidFill>
                <a:latin typeface="+mn-lt"/>
                <a:cs typeface="Arial" panose="020B0604020202020204" pitchFamily="34" charset="0"/>
              </a:rPr>
              <a:t>Velg </a:t>
            </a:r>
            <a:r>
              <a:rPr lang="nb-NO" sz="900" b="1" cap="none" baseline="0">
                <a:solidFill>
                  <a:schemeClr val="tx1"/>
                </a:solidFill>
                <a:latin typeface="+mn-lt"/>
                <a:cs typeface="Arial" panose="020B0604020202020204" pitchFamily="34" charset="0"/>
              </a:rPr>
              <a:t>Bruk på alle </a:t>
            </a:r>
            <a:r>
              <a:rPr lang="nb-NO" sz="900" cap="none" baseline="0">
                <a:solidFill>
                  <a:schemeClr val="tx1"/>
                </a:solidFill>
                <a:latin typeface="+mn-lt"/>
                <a:cs typeface="Arial" panose="020B0604020202020204" pitchFamily="34" charset="0"/>
              </a:rPr>
              <a:t>eller </a:t>
            </a:r>
            <a:r>
              <a:rPr lang="nb-NO" sz="900" b="1" cap="none" baseline="0">
                <a:solidFill>
                  <a:schemeClr val="tx1"/>
                </a:solidFill>
                <a:latin typeface="+mn-lt"/>
                <a:cs typeface="Arial" panose="020B0604020202020204" pitchFamily="34" charset="0"/>
              </a:rPr>
              <a:t>Bruk</a:t>
            </a:r>
            <a:r>
              <a:rPr lang="nb-NO" sz="900" cap="none" baseline="0">
                <a:solidFill>
                  <a:schemeClr val="tx1"/>
                </a:solidFill>
                <a:latin typeface="+mn-lt"/>
                <a:cs typeface="Arial" panose="020B0604020202020204" pitchFamily="34" charset="0"/>
              </a:rPr>
              <a:t> hvis det bare skal</a:t>
            </a:r>
            <a:br>
              <a:rPr lang="nb-NO" sz="900" cap="none" baseline="0">
                <a:solidFill>
                  <a:schemeClr val="tx1"/>
                </a:solidFill>
                <a:latin typeface="+mn-lt"/>
                <a:cs typeface="Arial" panose="020B0604020202020204" pitchFamily="34" charset="0"/>
              </a:rPr>
            </a:br>
            <a:r>
              <a:rPr lang="nb-NO" sz="900" cap="none" baseline="0">
                <a:solidFill>
                  <a:schemeClr val="tx1"/>
                </a:solidFill>
                <a:latin typeface="+mn-lt"/>
                <a:cs typeface="Arial" panose="020B0604020202020204" pitchFamily="34" charset="0"/>
              </a:rPr>
              <a:t>være på ett enkelt lysbilde</a:t>
            </a:r>
            <a:endParaRPr lang="nb-NO" sz="1600" cap="all" baseline="0">
              <a:solidFill>
                <a:schemeClr val="tx1"/>
              </a:solidFill>
              <a:latin typeface="+mn-lt"/>
              <a:cs typeface="Arial" panose="020B0604020202020204" pitchFamily="34" charset="0"/>
            </a:endParaRPr>
          </a:p>
          <a:p>
            <a:pPr eaLnBrk="1" hangingPunct="1">
              <a:lnSpc>
                <a:spcPct val="100000"/>
              </a:lnSpc>
              <a:spcBef>
                <a:spcPts val="600"/>
              </a:spcBef>
              <a:spcAft>
                <a:spcPts val="600"/>
              </a:spcAft>
              <a:defRPr/>
            </a:pPr>
            <a:r>
              <a:rPr lang="nb-NO" sz="1600" cap="all" baseline="0">
                <a:solidFill>
                  <a:schemeClr val="tx1"/>
                </a:solidFill>
                <a:latin typeface="+mn-lt"/>
                <a:cs typeface="Arial" panose="020B0604020202020204" pitchFamily="34" charset="0"/>
              </a:rPr>
              <a:t>STØTTELINJER</a:t>
            </a:r>
            <a:endParaRPr lang="nb-NO" sz="1600" b="1" cap="all" baseline="0" noProof="1">
              <a:solidFill>
                <a:schemeClr val="tx1"/>
              </a:solidFill>
              <a:latin typeface="+mn-lt"/>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0" i="0" u="none" strike="noStrike" cap="none" normalizeH="0" baseline="0">
                <a:ln>
                  <a:noFill/>
                </a:ln>
                <a:solidFill>
                  <a:schemeClr val="tx1"/>
                </a:solidFill>
                <a:effectLst/>
                <a:latin typeface="+mn-lt"/>
              </a:rPr>
              <a:t>Klikk på </a:t>
            </a:r>
            <a:r>
              <a:rPr kumimoji="0" lang="nb-NO" altLang="nb-NO" sz="900" b="1" i="0" u="none" strike="noStrike" cap="none" normalizeH="0" baseline="0">
                <a:ln>
                  <a:noFill/>
                </a:ln>
                <a:solidFill>
                  <a:schemeClr val="tx1"/>
                </a:solidFill>
                <a:effectLst/>
                <a:latin typeface="+mn-lt"/>
              </a:rPr>
              <a:t>Visning</a:t>
            </a:r>
            <a:r>
              <a:rPr kumimoji="0" lang="nb-NO" altLang="nb-NO" sz="900" b="0" i="0" u="none" strike="noStrike" cap="none" normalizeH="0" baseline="0">
                <a:ln>
                  <a:noFill/>
                </a:ln>
                <a:solidFill>
                  <a:schemeClr val="tx1"/>
                </a:solidFill>
                <a:effectLst/>
                <a:latin typeface="+mn-lt"/>
              </a:rPr>
              <a:t>-fanen og merk av for </a:t>
            </a:r>
            <a:r>
              <a:rPr kumimoji="0" lang="nb-NO" altLang="nb-NO" sz="900" b="1" i="0" u="none" strike="noStrike" cap="none" normalizeH="0" baseline="0">
                <a:ln>
                  <a:noFill/>
                </a:ln>
                <a:solidFill>
                  <a:schemeClr val="tx1"/>
                </a:solidFill>
                <a:effectLst/>
                <a:latin typeface="+mn-lt"/>
              </a:rPr>
              <a:t>Støttelinjer</a:t>
            </a:r>
            <a:r>
              <a:rPr kumimoji="0" lang="nb-NO" altLang="nb-NO" sz="900" b="0" i="0" u="none" strike="noStrike" cap="none" normalizeH="0" baseline="0">
                <a:ln>
                  <a:noFill/>
                </a:ln>
                <a:solidFill>
                  <a:schemeClr val="tx1"/>
                </a:solidFill>
                <a:effectLst/>
                <a:latin typeface="+mn-lt"/>
              </a:rPr>
              <a:t>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TIPS: Alt + F9 </a:t>
            </a:r>
            <a:r>
              <a:rPr kumimoji="0" lang="nb-NO" altLang="nb-NO" sz="900" b="0" i="0" u="none" strike="noStrike" cap="none" normalizeH="0" baseline="0">
                <a:ln>
                  <a:noFill/>
                </a:ln>
                <a:solidFill>
                  <a:schemeClr val="tx1"/>
                </a:solidFill>
                <a:effectLst/>
                <a:latin typeface="+mn-lt"/>
              </a:rPr>
              <a:t>for rask visning av støttelinjer </a:t>
            </a:r>
            <a:r>
              <a:rPr kumimoji="0" lang="nb-NO" altLang="nb-NO" sz="900" b="1" i="0" u="none" strike="noStrike" cap="none" normalizeH="0" baseline="0">
                <a:ln>
                  <a:noFill/>
                </a:ln>
                <a:solidFill>
                  <a:schemeClr val="tx1"/>
                </a:solidFill>
                <a:effectLst/>
                <a:latin typeface="+mn-lt"/>
              </a:rPr>
              <a:t>Mac: </a:t>
            </a:r>
            <a:r>
              <a:rPr kumimoji="0" lang="nb-NO" altLang="nb-NO" sz="900" b="0" i="0" u="none" strike="noStrike" cap="none" normalizeH="0" baseline="0">
                <a:ln>
                  <a:noFill/>
                </a:ln>
                <a:solidFill>
                  <a:schemeClr val="tx1"/>
                </a:solidFill>
                <a:effectLst/>
                <a:latin typeface="+mn-lt"/>
              </a:rPr>
              <a:t>⌘ + alternativ + Ctrl + G </a:t>
            </a:r>
            <a:endParaRPr lang="nb-NO" altLang="da-DK" sz="900" b="0" noProof="1">
              <a:solidFill>
                <a:schemeClr val="tx1"/>
              </a:solidFill>
              <a:latin typeface="+mn-lt"/>
              <a:cs typeface="Arial" panose="020B0604020202020204" pitchFamily="34" charset="0"/>
            </a:endParaRPr>
          </a:p>
          <a:p>
            <a:pPr eaLnBrk="1" hangingPunct="1">
              <a:lnSpc>
                <a:spcPct val="100000"/>
              </a:lnSpc>
              <a:spcBef>
                <a:spcPts val="600"/>
              </a:spcBef>
              <a:spcAft>
                <a:spcPts val="600"/>
              </a:spcAft>
              <a:defRPr/>
            </a:pPr>
            <a:r>
              <a:rPr lang="nb-NO" altLang="da-DK" sz="1600" b="0" cap="all" baseline="0" noProof="1">
                <a:solidFill>
                  <a:schemeClr val="tx1"/>
                </a:solidFill>
                <a:latin typeface="+mn-lt"/>
                <a:cs typeface="Arial" panose="020B0604020202020204" pitchFamily="34" charset="0"/>
              </a:rPr>
              <a:t>KOPIER/LIM INnHOLD</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0" i="0" u="none" strike="noStrike" cap="none" normalizeH="0" baseline="0">
                <a:ln>
                  <a:noFill/>
                </a:ln>
                <a:solidFill>
                  <a:schemeClr val="tx1"/>
                </a:solidFill>
                <a:effectLst/>
                <a:latin typeface="+mn-lt"/>
              </a:rPr>
              <a:t>Du har to alternativer når du kopierer gammelt innhold til den nye presentasjonen: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1. Beste praksis: </a:t>
            </a:r>
            <a:r>
              <a:rPr kumimoji="0" lang="nb-NO" altLang="nb-NO" sz="900" b="0" i="0" u="none" strike="noStrike" cap="none" normalizeH="0" baseline="0">
                <a:ln>
                  <a:noFill/>
                </a:ln>
                <a:solidFill>
                  <a:schemeClr val="tx1"/>
                </a:solidFill>
                <a:effectLst/>
                <a:latin typeface="+mn-lt"/>
              </a:rPr>
              <a:t>Lag et lysbilde i den nye presentasjonen og kopier ett innholdselement om gangen (kopier for eksempel all tekst fra én tekstboks)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2. </a:t>
            </a:r>
            <a:r>
              <a:rPr kumimoji="0" lang="nb-NO" altLang="nb-NO" sz="900" b="0" i="0" u="none" strike="noStrike" cap="none" normalizeH="0" baseline="0">
                <a:ln>
                  <a:noFill/>
                </a:ln>
                <a:solidFill>
                  <a:schemeClr val="tx1"/>
                </a:solidFill>
                <a:effectLst/>
                <a:latin typeface="+mn-lt"/>
              </a:rPr>
              <a:t>Eller kopier et helt lysbilde inn i den nye presentasjonen og velg deretter et passende oppsett. Når presentasjonen er klar, åpne en tom presentasjon (trykk Ctrl + N). Kopier alle lysbildene fra den nye presentasjonen, lim dem inn i den tomme presentasjonen. Dette vil sikre at det ikke er ekstra oppsett </a:t>
            </a:r>
          </a:p>
        </p:txBody>
      </p:sp>
      <p:sp>
        <p:nvSpPr>
          <p:cNvPr id="14" name="Date Placeholder 6" hidden="1">
            <a:extLst>
              <a:ext uri="{FF2B5EF4-FFF2-40B4-BE49-F238E27FC236}">
                <a16:creationId xmlns:a16="http://schemas.microsoft.com/office/drawing/2014/main" id="{E4FD2B6E-39A9-4094-A5FF-CBA180265C06}"/>
              </a:ext>
            </a:extLst>
          </p:cNvPr>
          <p:cNvSpPr>
            <a:spLocks noGrp="1"/>
          </p:cNvSpPr>
          <p:nvPr userDrawn="1">
            <p:ph type="dt" sz="half" idx="15"/>
          </p:nvPr>
        </p:nvSpPr>
        <p:spPr>
          <a:xfrm>
            <a:off x="0" y="6858000"/>
            <a:ext cx="0" cy="0"/>
          </a:xfrm>
          <a:prstGeom prst="rect">
            <a:avLst/>
          </a:prstGeom>
        </p:spPr>
        <p:txBody>
          <a:bodyPr/>
          <a:lstStyle>
            <a:lvl1pPr>
              <a:defRPr sz="100">
                <a:noFill/>
              </a:defRPr>
            </a:lvl1pPr>
          </a:lstStyle>
          <a:p>
            <a:r>
              <a:rPr lang="en-US"/>
              <a:t>Maria Toft</a:t>
            </a:r>
            <a:endParaRPr lang="nb-NO"/>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userDrawn="1">
            <p:ph type="ftr" sz="quarter" idx="16"/>
          </p:nvPr>
        </p:nvSpPr>
        <p:spPr>
          <a:xfrm>
            <a:off x="0" y="6858000"/>
            <a:ext cx="0" cy="0"/>
          </a:xfrm>
          <a:prstGeom prst="rect">
            <a:avLst/>
          </a:prstGeom>
        </p:spPr>
        <p:txBody>
          <a:bodyPr/>
          <a:lstStyle>
            <a:lvl1pPr>
              <a:defRPr sz="100">
                <a:noFill/>
              </a:defRPr>
            </a:lvl1pPr>
          </a:lstStyle>
          <a:p>
            <a:r>
              <a:rPr lang="nb-NO"/>
              <a:t>Malmö</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userDrawn="1">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nb-NO" smtClean="0"/>
              <a:pPr/>
              <a:t>‹#›</a:t>
            </a:fld>
            <a:endParaRPr lang="nb-NO"/>
          </a:p>
        </p:txBody>
      </p:sp>
      <p:pic>
        <p:nvPicPr>
          <p:cNvPr id="51" name="Bilde 50">
            <a:extLst>
              <a:ext uri="{FF2B5EF4-FFF2-40B4-BE49-F238E27FC236}">
                <a16:creationId xmlns:a16="http://schemas.microsoft.com/office/drawing/2014/main" id="{CF7E1E68-8177-992D-E8BE-780E82E7A849}"/>
              </a:ext>
            </a:extLst>
          </p:cNvPr>
          <p:cNvPicPr>
            <a:picLocks noChangeAspect="1"/>
          </p:cNvPicPr>
          <p:nvPr userDrawn="1"/>
        </p:nvPicPr>
        <p:blipFill>
          <a:blip r:embed="rId4"/>
          <a:srcRect l="15798" r="14806"/>
          <a:stretch/>
        </p:blipFill>
        <p:spPr>
          <a:xfrm>
            <a:off x="7124666" y="1771387"/>
            <a:ext cx="259078" cy="297143"/>
          </a:xfrm>
          <a:prstGeom prst="rect">
            <a:avLst/>
          </a:prstGeom>
        </p:spPr>
      </p:pic>
      <p:pic>
        <p:nvPicPr>
          <p:cNvPr id="55" name="Bilde 54">
            <a:extLst>
              <a:ext uri="{FF2B5EF4-FFF2-40B4-BE49-F238E27FC236}">
                <a16:creationId xmlns:a16="http://schemas.microsoft.com/office/drawing/2014/main" id="{E88ECB6E-DFDA-54F6-FB84-4D35BE917176}"/>
              </a:ext>
            </a:extLst>
          </p:cNvPr>
          <p:cNvPicPr>
            <a:picLocks noChangeAspect="1"/>
          </p:cNvPicPr>
          <p:nvPr userDrawn="1"/>
        </p:nvPicPr>
        <p:blipFill>
          <a:blip r:embed="rId5"/>
          <a:stretch>
            <a:fillRect/>
          </a:stretch>
        </p:blipFill>
        <p:spPr>
          <a:xfrm>
            <a:off x="10831768" y="2304623"/>
            <a:ext cx="528381" cy="571810"/>
          </a:xfrm>
          <a:prstGeom prst="rect">
            <a:avLst/>
          </a:prstGeom>
          <a:ln>
            <a:noFill/>
          </a:ln>
        </p:spPr>
      </p:pic>
      <p:sp>
        <p:nvSpPr>
          <p:cNvPr id="2" name="Text Box 2">
            <a:extLst>
              <a:ext uri="{FF2B5EF4-FFF2-40B4-BE49-F238E27FC236}">
                <a16:creationId xmlns:a16="http://schemas.microsoft.com/office/drawing/2014/main" id="{44460CCA-997D-9AED-BB0B-8B7231A95F27}"/>
              </a:ext>
            </a:extLst>
          </p:cNvPr>
          <p:cNvSpPr txBox="1">
            <a:spLocks noChangeArrowheads="1"/>
          </p:cNvSpPr>
          <p:nvPr userDrawn="1"/>
        </p:nvSpPr>
        <p:spPr bwMode="auto">
          <a:xfrm>
            <a:off x="250826" y="1393839"/>
            <a:ext cx="27720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nb-NO" sz="1600" cap="all" baseline="0">
                <a:solidFill>
                  <a:schemeClr val="tx1"/>
                </a:solidFill>
                <a:latin typeface="+mn-lt"/>
                <a:cs typeface="Arial" panose="020B0604020202020204" pitchFamily="34" charset="0"/>
              </a:rPr>
              <a:t>TYPOGRAFIER</a:t>
            </a:r>
            <a:endParaRPr lang="nb-NO" altLang="da-DK" sz="1600" b="0" cap="all" baseline="0" noProof="1">
              <a:solidFill>
                <a:schemeClr val="tx1"/>
              </a:solidFill>
              <a:latin typeface="+mn-lt"/>
              <a:cs typeface="Arial" panose="020B0604020202020204" pitchFamily="34" charset="0"/>
            </a:endParaRPr>
          </a:p>
          <a:p>
            <a:pPr eaLnBrk="1" hangingPunct="1">
              <a:lnSpc>
                <a:spcPct val="100000"/>
              </a:lnSpc>
              <a:spcBef>
                <a:spcPts val="0"/>
              </a:spcBef>
              <a:spcAft>
                <a:spcPts val="600"/>
              </a:spcAft>
              <a:defRPr/>
            </a:pPr>
            <a:r>
              <a:rPr lang="nb-NO" altLang="da-DK" sz="900" b="0" noProof="1">
                <a:solidFill>
                  <a:schemeClr val="tx1"/>
                </a:solidFill>
                <a:latin typeface="+mn-lt"/>
                <a:cs typeface="Arial" panose="020B0604020202020204" pitchFamily="34" charset="0"/>
              </a:rPr>
              <a:t>Bruk </a:t>
            </a:r>
            <a:r>
              <a:rPr lang="nb-NO" altLang="da-DK" sz="900" b="1" noProof="1">
                <a:solidFill>
                  <a:schemeClr val="tx1"/>
                </a:solidFill>
                <a:latin typeface="+mn-lt"/>
                <a:cs typeface="Arial" panose="020B0604020202020204" pitchFamily="34" charset="0"/>
              </a:rPr>
              <a:t>TAB</a:t>
            </a:r>
            <a:r>
              <a:rPr lang="nb-NO" altLang="da-DK" sz="900" b="0" noProof="1">
                <a:solidFill>
                  <a:schemeClr val="tx1"/>
                </a:solidFill>
                <a:latin typeface="+mn-lt"/>
                <a:cs typeface="Arial" panose="020B0604020202020204" pitchFamily="34" charset="0"/>
              </a:rPr>
              <a:t> for å gå videre i tekstnivåer. </a:t>
            </a:r>
            <a:br>
              <a:rPr lang="nb-NO" altLang="da-DK" sz="900" b="0" noProof="1">
                <a:solidFill>
                  <a:schemeClr val="tx1"/>
                </a:solidFill>
                <a:latin typeface="+mn-lt"/>
                <a:cs typeface="Arial" panose="020B0604020202020204" pitchFamily="34" charset="0"/>
              </a:rPr>
            </a:br>
            <a:r>
              <a:rPr lang="nb-NO" altLang="da-DK" sz="900" b="0" noProof="1">
                <a:solidFill>
                  <a:schemeClr val="tx1"/>
                </a:solidFill>
                <a:latin typeface="+mn-lt"/>
                <a:cs typeface="Arial" panose="020B0604020202020204" pitchFamily="34" charset="0"/>
              </a:rPr>
              <a:t>Trykk </a:t>
            </a:r>
            <a:r>
              <a:rPr lang="nb-NO" altLang="da-DK" sz="900" b="1" noProof="1">
                <a:solidFill>
                  <a:schemeClr val="tx1"/>
                </a:solidFill>
                <a:latin typeface="+mn-lt"/>
                <a:cs typeface="Arial" panose="020B0604020202020204" pitchFamily="34" charset="0"/>
              </a:rPr>
              <a:t>ENTER</a:t>
            </a:r>
            <a:r>
              <a:rPr lang="nb-NO" altLang="da-DK" sz="900" b="0" noProof="1">
                <a:solidFill>
                  <a:schemeClr val="tx1"/>
                </a:solidFill>
                <a:latin typeface="+mn-lt"/>
                <a:cs typeface="Arial" panose="020B0604020202020204" pitchFamily="34" charset="0"/>
              </a:rPr>
              <a:t> og deretter </a:t>
            </a:r>
            <a:r>
              <a:rPr lang="nb-NO" altLang="da-DK" sz="900" b="1" noProof="1">
                <a:solidFill>
                  <a:schemeClr val="tx1"/>
                </a:solidFill>
                <a:latin typeface="+mn-lt"/>
                <a:cs typeface="Arial" panose="020B0604020202020204" pitchFamily="34" charset="0"/>
              </a:rPr>
              <a:t>TAB</a:t>
            </a:r>
            <a:r>
              <a:rPr lang="nb-NO" altLang="da-DK" sz="900" b="0" noProof="1">
                <a:solidFill>
                  <a:schemeClr val="tx1"/>
                </a:solidFill>
                <a:latin typeface="+mn-lt"/>
                <a:cs typeface="Arial" panose="020B0604020202020204" pitchFamily="34" charset="0"/>
              </a:rPr>
              <a:t> for å gå </a:t>
            </a:r>
            <a:br>
              <a:rPr lang="nb-NO" altLang="da-DK" sz="900" b="0" noProof="1">
                <a:solidFill>
                  <a:schemeClr val="tx1"/>
                </a:solidFill>
                <a:latin typeface="+mn-lt"/>
                <a:cs typeface="Arial" panose="020B0604020202020204" pitchFamily="34" charset="0"/>
              </a:rPr>
            </a:br>
            <a:r>
              <a:rPr lang="nb-NO" altLang="da-DK" sz="900" b="0" noProof="1">
                <a:solidFill>
                  <a:schemeClr val="tx1"/>
                </a:solidFill>
                <a:latin typeface="+mn-lt"/>
                <a:cs typeface="Arial" panose="020B0604020202020204" pitchFamily="34" charset="0"/>
              </a:rPr>
              <a:t>fra ett nivå til det neste </a:t>
            </a:r>
          </a:p>
          <a:p>
            <a:pPr eaLnBrk="1" hangingPunct="1">
              <a:lnSpc>
                <a:spcPct val="100000"/>
              </a:lnSpc>
              <a:spcBef>
                <a:spcPts val="0"/>
              </a:spcBef>
              <a:spcAft>
                <a:spcPts val="600"/>
              </a:spcAft>
              <a:defRPr/>
            </a:pPr>
            <a:r>
              <a:rPr lang="nb-NO" altLang="da-DK" sz="900" b="0" noProof="1">
                <a:solidFill>
                  <a:schemeClr val="tx1"/>
                </a:solidFill>
                <a:latin typeface="+mn-lt"/>
                <a:cs typeface="Arial" panose="020B0604020202020204" pitchFamily="34" charset="0"/>
              </a:rPr>
              <a:t>For å gå tilbake i tekstnivåer, bruk </a:t>
            </a:r>
            <a:r>
              <a:rPr lang="nb-NO" altLang="da-DK" sz="900" b="1" noProof="1">
                <a:solidFill>
                  <a:schemeClr val="tx1"/>
                </a:solidFill>
                <a:latin typeface="+mn-lt"/>
                <a:cs typeface="Arial" panose="020B0604020202020204" pitchFamily="34" charset="0"/>
              </a:rPr>
              <a:t>SHIFT+TAB </a:t>
            </a:r>
          </a:p>
          <a:p>
            <a:pPr eaLnBrk="1" hangingPunct="1">
              <a:lnSpc>
                <a:spcPct val="100000"/>
              </a:lnSpc>
              <a:spcBef>
                <a:spcPts val="0"/>
              </a:spcBef>
              <a:spcAft>
                <a:spcPts val="600"/>
              </a:spcAft>
              <a:defRPr/>
            </a:pPr>
            <a:r>
              <a:rPr lang="nb-NO" altLang="da-DK" sz="900" b="0" noProof="1">
                <a:solidFill>
                  <a:schemeClr val="tx1"/>
                </a:solidFill>
                <a:latin typeface="+mn-lt"/>
                <a:cs typeface="Arial" panose="020B0604020202020204" pitchFamily="34" charset="0"/>
              </a:rPr>
              <a:t>Alternativt kan </a:t>
            </a:r>
            <a:r>
              <a:rPr lang="nb-NO" altLang="da-DK" sz="900" b="1" noProof="1">
                <a:solidFill>
                  <a:schemeClr val="tx1"/>
                </a:solidFill>
                <a:latin typeface="+mn-lt"/>
                <a:cs typeface="Arial" panose="020B0604020202020204" pitchFamily="34" charset="0"/>
              </a:rPr>
              <a:t>Øk</a:t>
            </a:r>
            <a:r>
              <a:rPr lang="nb-NO" altLang="da-DK" sz="900" b="0" noProof="1">
                <a:solidFill>
                  <a:schemeClr val="tx1"/>
                </a:solidFill>
                <a:latin typeface="+mn-lt"/>
                <a:cs typeface="Arial" panose="020B0604020202020204" pitchFamily="34" charset="0"/>
              </a:rPr>
              <a:t> og </a:t>
            </a:r>
            <a:r>
              <a:rPr lang="nb-NO" altLang="da-DK" sz="900" b="1" noProof="1">
                <a:solidFill>
                  <a:schemeClr val="tx1"/>
                </a:solidFill>
                <a:latin typeface="+mn-lt"/>
                <a:cs typeface="Arial" panose="020B0604020202020204" pitchFamily="34" charset="0"/>
              </a:rPr>
              <a:t>Reduser</a:t>
            </a:r>
            <a:r>
              <a:rPr lang="nb-NO" altLang="da-DK" sz="900" b="0" noProof="1">
                <a:solidFill>
                  <a:schemeClr val="tx1"/>
                </a:solidFill>
                <a:latin typeface="+mn-lt"/>
                <a:cs typeface="Arial" panose="020B0604020202020204" pitchFamily="34" charset="0"/>
              </a:rPr>
              <a:t> listenivå brukes </a:t>
            </a:r>
          </a:p>
          <a:p>
            <a:pPr eaLnBrk="1" hangingPunct="1">
              <a:lnSpc>
                <a:spcPct val="100000"/>
              </a:lnSpc>
              <a:spcBef>
                <a:spcPts val="0"/>
              </a:spcBef>
              <a:spcAft>
                <a:spcPts val="600"/>
              </a:spcAft>
              <a:defRPr/>
            </a:pPr>
            <a:r>
              <a:rPr lang="nb-NO" altLang="da-DK" sz="900" b="1" noProof="1">
                <a:solidFill>
                  <a:schemeClr val="tx1"/>
                </a:solidFill>
                <a:latin typeface="+mn-lt"/>
                <a:cs typeface="Arial" panose="020B0604020202020204" pitchFamily="34" charset="0"/>
              </a:rPr>
              <a:t>TIPS: Bruk punkt-knappen </a:t>
            </a:r>
          </a:p>
          <a:p>
            <a:pPr eaLnBrk="1" hangingPunct="1">
              <a:lnSpc>
                <a:spcPct val="100000"/>
              </a:lnSpc>
              <a:spcBef>
                <a:spcPts val="0"/>
              </a:spcBef>
              <a:spcAft>
                <a:spcPts val="600"/>
              </a:spcAft>
              <a:defRPr/>
            </a:pPr>
            <a:r>
              <a:rPr lang="nb-NO" altLang="da-DK" sz="900" b="0" noProof="1">
                <a:solidFill>
                  <a:schemeClr val="tx1"/>
                </a:solidFill>
                <a:latin typeface="+mn-lt"/>
                <a:cs typeface="Arial" panose="020B0604020202020204" pitchFamily="34" charset="0"/>
              </a:rPr>
              <a:t>Fjern punkt for ren tekst. </a:t>
            </a:r>
            <a:br>
              <a:rPr lang="nb-NO" altLang="da-DK" sz="900" b="0" noProof="1">
                <a:solidFill>
                  <a:schemeClr val="tx1"/>
                </a:solidFill>
                <a:latin typeface="+mn-lt"/>
                <a:cs typeface="Arial" panose="020B0604020202020204" pitchFamily="34" charset="0"/>
              </a:rPr>
            </a:br>
            <a:r>
              <a:rPr lang="nb-NO" altLang="da-DK" sz="900" b="0" noProof="1">
                <a:solidFill>
                  <a:schemeClr val="tx1"/>
                </a:solidFill>
                <a:latin typeface="+mn-lt"/>
                <a:cs typeface="Arial" panose="020B0604020202020204" pitchFamily="34" charset="0"/>
              </a:rPr>
              <a:t>Klikk på kuleknappen for å angi riktig kule igjen </a:t>
            </a:r>
          </a:p>
          <a:p>
            <a:pPr eaLnBrk="1" hangingPunct="1">
              <a:lnSpc>
                <a:spcPct val="100000"/>
              </a:lnSpc>
              <a:spcBef>
                <a:spcPts val="600"/>
              </a:spcBef>
              <a:spcAft>
                <a:spcPts val="600"/>
              </a:spcAft>
              <a:defRPr/>
            </a:pPr>
            <a:r>
              <a:rPr lang="nb-NO" altLang="da-DK" sz="1600" b="0" cap="all" baseline="0" noProof="1">
                <a:solidFill>
                  <a:schemeClr val="tx1"/>
                </a:solidFill>
                <a:latin typeface="+mn-lt"/>
                <a:cs typeface="Arial" panose="020B0604020202020204" pitchFamily="34" charset="0"/>
              </a:rPr>
              <a:t>LYSBILDE</a:t>
            </a:r>
            <a:r>
              <a:rPr lang="nb-NO" sz="1600" cap="all" baseline="0">
                <a:solidFill>
                  <a:schemeClr val="tx1"/>
                </a:solidFill>
                <a:latin typeface="+mn-lt"/>
                <a:cs typeface="Arial" panose="020B0604020202020204" pitchFamily="34" charset="0"/>
              </a:rPr>
              <a:t> &amp; OPPSET</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0" i="0" u="none" strike="noStrike" cap="none" normalizeH="0" baseline="0">
                <a:ln>
                  <a:noFill/>
                </a:ln>
                <a:solidFill>
                  <a:schemeClr val="tx1"/>
                </a:solidFill>
                <a:effectLst/>
                <a:latin typeface="+mn-lt"/>
              </a:rPr>
              <a:t>Klikk på menypunktet </a:t>
            </a:r>
            <a:r>
              <a:rPr kumimoji="0" lang="nb-NO" altLang="nb-NO" sz="900" b="1" i="0" u="none" strike="noStrike" cap="none" normalizeH="0" baseline="0">
                <a:ln>
                  <a:noFill/>
                </a:ln>
                <a:solidFill>
                  <a:schemeClr val="tx1"/>
                </a:solidFill>
                <a:effectLst/>
                <a:latin typeface="+mn-lt"/>
              </a:rPr>
              <a:t>Nytt lysbilde </a:t>
            </a:r>
            <a:r>
              <a:rPr kumimoji="0" lang="nb-NO" altLang="nb-NO" sz="900" b="0" i="0" u="none" strike="noStrike" cap="none" normalizeH="0" baseline="0">
                <a:ln>
                  <a:noFill/>
                </a:ln>
                <a:solidFill>
                  <a:schemeClr val="tx1"/>
                </a:solidFill>
                <a:effectLst/>
                <a:latin typeface="+mn-lt"/>
              </a:rPr>
              <a:t>i </a:t>
            </a:r>
            <a:r>
              <a:rPr kumimoji="0" lang="nb-NO" altLang="nb-NO" sz="900" b="1" i="0" u="none" strike="noStrike" cap="none" normalizeH="0" baseline="0">
                <a:ln>
                  <a:noFill/>
                </a:ln>
                <a:solidFill>
                  <a:schemeClr val="tx1"/>
                </a:solidFill>
                <a:effectLst/>
                <a:latin typeface="+mn-lt"/>
              </a:rPr>
              <a:t>Hjem</a:t>
            </a:r>
            <a:r>
              <a:rPr kumimoji="0" lang="nb-NO" altLang="nb-NO" sz="900" b="0" i="0" u="none" strike="noStrike" cap="none" normalizeH="0" baseline="0">
                <a:ln>
                  <a:noFill/>
                </a:ln>
                <a:solidFill>
                  <a:schemeClr val="tx1"/>
                </a:solidFill>
                <a:effectLst/>
                <a:latin typeface="+mn-lt"/>
              </a:rPr>
              <a:t>-fanen for å sette inn et nytt lysbilde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Endre Oppsett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0" i="0" u="none" strike="noStrike" cap="none" normalizeH="0" baseline="0">
                <a:ln>
                  <a:noFill/>
                </a:ln>
                <a:solidFill>
                  <a:schemeClr val="tx1"/>
                </a:solidFill>
                <a:effectLst/>
                <a:latin typeface="+mn-lt"/>
              </a:rPr>
              <a:t>Klikk på pilen ved siden av </a:t>
            </a:r>
            <a:r>
              <a:rPr kumimoji="0" lang="nb-NO" altLang="nb-NO" sz="900" b="1" i="0" u="none" strike="noStrike" cap="none" normalizeH="0" baseline="0">
                <a:ln>
                  <a:noFill/>
                </a:ln>
                <a:solidFill>
                  <a:schemeClr val="tx1"/>
                </a:solidFill>
                <a:effectLst/>
                <a:latin typeface="+mn-lt"/>
              </a:rPr>
              <a:t>Oppsett</a:t>
            </a:r>
            <a:r>
              <a:rPr kumimoji="0" lang="nb-NO" altLang="nb-NO" sz="900" b="0" i="0" u="none" strike="noStrike" cap="none" normalizeH="0" baseline="0">
                <a:ln>
                  <a:noFill/>
                </a:ln>
                <a:solidFill>
                  <a:schemeClr val="tx1"/>
                </a:solidFill>
                <a:effectLst/>
                <a:latin typeface="+mn-lt"/>
              </a:rPr>
              <a:t> for å vise en rullegardinmeny med mulige lysbildeoppsett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Tilbakestill lysbildet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1. </a:t>
            </a:r>
            <a:r>
              <a:rPr kumimoji="0" lang="nb-NO" altLang="nb-NO" sz="900" b="0" i="0" u="none" strike="noStrike" cap="none" normalizeH="0" baseline="0">
                <a:ln>
                  <a:noFill/>
                </a:ln>
                <a:solidFill>
                  <a:schemeClr val="tx1"/>
                </a:solidFill>
                <a:effectLst/>
                <a:latin typeface="+mn-lt"/>
              </a:rPr>
              <a:t>Klikk på </a:t>
            </a:r>
            <a:r>
              <a:rPr kumimoji="0" lang="nb-NO" altLang="nb-NO" sz="900" b="1" i="0" u="none" strike="noStrike" cap="none" normalizeH="0" baseline="0">
                <a:ln>
                  <a:noFill/>
                </a:ln>
                <a:solidFill>
                  <a:schemeClr val="tx1"/>
                </a:solidFill>
                <a:effectLst/>
                <a:latin typeface="+mn-lt"/>
              </a:rPr>
              <a:t>Hjem</a:t>
            </a:r>
            <a:r>
              <a:rPr kumimoji="0" lang="nb-NO" altLang="nb-NO" sz="900" b="0" i="0" u="none" strike="noStrike" cap="none" normalizeH="0" baseline="0">
                <a:ln>
                  <a:noFill/>
                </a:ln>
                <a:solidFill>
                  <a:schemeClr val="tx1"/>
                </a:solidFill>
                <a:effectLst/>
                <a:latin typeface="+mn-lt"/>
              </a:rPr>
              <a:t>-knappen </a:t>
            </a:r>
          </a:p>
          <a:p>
            <a:pPr marL="0" marR="0" lvl="0" indent="0" algn="l" defTabSz="914400" rtl="0" eaLnBrk="0" fontAlgn="base" latinLnBrk="0" hangingPunct="0">
              <a:lnSpc>
                <a:spcPct val="100000"/>
              </a:lnSpc>
              <a:spcBef>
                <a:spcPts val="0"/>
              </a:spcBef>
              <a:spcAft>
                <a:spcPts val="600"/>
              </a:spcAft>
              <a:buClrTx/>
              <a:buSzTx/>
              <a:buFontTx/>
              <a:buNone/>
              <a:tabLst/>
            </a:pPr>
            <a:r>
              <a:rPr kumimoji="0" lang="nb-NO" altLang="nb-NO" sz="900" b="1" i="0" u="none" strike="noStrike" cap="none" normalizeH="0" baseline="0">
                <a:ln>
                  <a:noFill/>
                </a:ln>
                <a:solidFill>
                  <a:schemeClr val="tx1"/>
                </a:solidFill>
                <a:effectLst/>
                <a:latin typeface="+mn-lt"/>
              </a:rPr>
              <a:t>2. </a:t>
            </a:r>
            <a:r>
              <a:rPr kumimoji="0" lang="nb-NO" altLang="nb-NO" sz="900" b="0" i="0" u="none" strike="noStrike" cap="none" normalizeH="0" baseline="0">
                <a:ln>
                  <a:noFill/>
                </a:ln>
                <a:solidFill>
                  <a:schemeClr val="tx1"/>
                </a:solidFill>
                <a:effectLst/>
                <a:latin typeface="+mn-lt"/>
              </a:rPr>
              <a:t>Velg </a:t>
            </a:r>
            <a:r>
              <a:rPr kumimoji="0" lang="nb-NO" altLang="nb-NO" sz="900" b="1" i="0" u="none" strike="noStrike" cap="none" normalizeH="0" baseline="0">
                <a:ln>
                  <a:noFill/>
                </a:ln>
                <a:solidFill>
                  <a:schemeClr val="tx1"/>
                </a:solidFill>
                <a:effectLst/>
                <a:latin typeface="+mn-lt"/>
              </a:rPr>
              <a:t>Tilbakestill</a:t>
            </a:r>
            <a:r>
              <a:rPr kumimoji="0" lang="nb-NO" altLang="nb-NO" sz="900" b="0" i="0" u="none" strike="noStrike" cap="none" normalizeH="0" baseline="0">
                <a:ln>
                  <a:noFill/>
                </a:ln>
                <a:solidFill>
                  <a:schemeClr val="tx1"/>
                </a:solidFill>
                <a:effectLst/>
                <a:latin typeface="+mn-lt"/>
              </a:rPr>
              <a:t> for å tilbakestille plassering, størrelse og formatering av plassholdere til oppsettets opprinnelige design i fanen </a:t>
            </a:r>
            <a:r>
              <a:rPr kumimoji="0" lang="nb-NO" altLang="nb-NO" sz="900" b="1" i="0" u="none" strike="noStrike" cap="none" normalizeH="0" baseline="0">
                <a:ln>
                  <a:noFill/>
                </a:ln>
                <a:solidFill>
                  <a:schemeClr val="tx1"/>
                </a:solidFill>
                <a:effectLst/>
                <a:latin typeface="+mn-lt"/>
              </a:rPr>
              <a:t>Hjem</a:t>
            </a:r>
            <a:r>
              <a:rPr kumimoji="0" lang="nb-NO" altLang="nb-NO" sz="900" b="0" i="0" u="none" strike="noStrike" cap="none" normalizeH="0" baseline="0">
                <a:ln>
                  <a:noFill/>
                </a:ln>
                <a:solidFill>
                  <a:schemeClr val="tx1"/>
                </a:solidFill>
                <a:effectLst/>
                <a:latin typeface="+mn-lt"/>
              </a:rPr>
              <a:t> </a:t>
            </a:r>
          </a:p>
          <a:p>
            <a:pPr marL="0" marR="0" lvl="0" indent="0" algn="l" defTabSz="914400" rtl="0" eaLnBrk="0" fontAlgn="base" latinLnBrk="0" hangingPunct="0">
              <a:lnSpc>
                <a:spcPct val="100000"/>
              </a:lnSpc>
              <a:spcBef>
                <a:spcPts val="0"/>
              </a:spcBef>
              <a:spcAft>
                <a:spcPts val="600"/>
              </a:spcAft>
              <a:buClrTx/>
              <a:buSzTx/>
              <a:buFontTx/>
              <a:buNone/>
              <a:tabLst/>
            </a:pPr>
            <a:endParaRPr kumimoji="0" lang="nb-NO" altLang="nb-NO" sz="900" b="0" i="0" u="none" strike="noStrike" cap="none" normalizeH="0" baseline="0">
              <a:ln>
                <a:noFill/>
              </a:ln>
              <a:solidFill>
                <a:schemeClr val="tx1"/>
              </a:solidFill>
              <a:effectLst/>
              <a:latin typeface="+mn-lt"/>
            </a:endParaRPr>
          </a:p>
        </p:txBody>
      </p:sp>
      <p:pic>
        <p:nvPicPr>
          <p:cNvPr id="3" name="Bilde 25">
            <a:extLst>
              <a:ext uri="{FF2B5EF4-FFF2-40B4-BE49-F238E27FC236}">
                <a16:creationId xmlns:a16="http://schemas.microsoft.com/office/drawing/2014/main" id="{A5D97B6E-4750-32F7-A181-2AA901B6C2B2}"/>
              </a:ext>
            </a:extLst>
          </p:cNvPr>
          <p:cNvPicPr>
            <a:picLocks noChangeAspect="1"/>
          </p:cNvPicPr>
          <p:nvPr userDrawn="1"/>
        </p:nvPicPr>
        <p:blipFill>
          <a:blip r:embed="rId6"/>
          <a:stretch>
            <a:fillRect/>
          </a:stretch>
        </p:blipFill>
        <p:spPr>
          <a:xfrm>
            <a:off x="3206630" y="3423733"/>
            <a:ext cx="444149" cy="538803"/>
          </a:xfrm>
          <a:prstGeom prst="rect">
            <a:avLst/>
          </a:prstGeom>
          <a:ln>
            <a:noFill/>
          </a:ln>
        </p:spPr>
      </p:pic>
      <p:pic>
        <p:nvPicPr>
          <p:cNvPr id="4" name="Bilde 44">
            <a:extLst>
              <a:ext uri="{FF2B5EF4-FFF2-40B4-BE49-F238E27FC236}">
                <a16:creationId xmlns:a16="http://schemas.microsoft.com/office/drawing/2014/main" id="{B0FC2D40-64B1-199A-206D-4BB14AE70594}"/>
              </a:ext>
            </a:extLst>
          </p:cNvPr>
          <p:cNvPicPr>
            <a:picLocks noChangeAspect="1"/>
          </p:cNvPicPr>
          <p:nvPr userDrawn="1"/>
        </p:nvPicPr>
        <p:blipFill>
          <a:blip r:embed="rId7"/>
          <a:srcRect t="3560" b="3560"/>
          <a:stretch>
            <a:fillRect/>
          </a:stretch>
        </p:blipFill>
        <p:spPr>
          <a:xfrm>
            <a:off x="3206630" y="2876433"/>
            <a:ext cx="369143" cy="213335"/>
          </a:xfrm>
          <a:prstGeom prst="rect">
            <a:avLst/>
          </a:prstGeom>
          <a:ln>
            <a:noFill/>
          </a:ln>
        </p:spPr>
      </p:pic>
      <p:pic>
        <p:nvPicPr>
          <p:cNvPr id="5" name="Bilde 40">
            <a:extLst>
              <a:ext uri="{FF2B5EF4-FFF2-40B4-BE49-F238E27FC236}">
                <a16:creationId xmlns:a16="http://schemas.microsoft.com/office/drawing/2014/main" id="{472640BF-BE1F-83CE-6962-3921B92424C7}"/>
              </a:ext>
            </a:extLst>
          </p:cNvPr>
          <p:cNvPicPr>
            <a:picLocks noChangeAspect="1"/>
          </p:cNvPicPr>
          <p:nvPr userDrawn="1"/>
        </p:nvPicPr>
        <p:blipFill>
          <a:blip r:embed="rId8"/>
          <a:srcRect/>
          <a:stretch>
            <a:fillRect/>
          </a:stretch>
        </p:blipFill>
        <p:spPr>
          <a:xfrm>
            <a:off x="3206630" y="2156901"/>
            <a:ext cx="369143" cy="224381"/>
          </a:xfrm>
          <a:prstGeom prst="rect">
            <a:avLst/>
          </a:prstGeom>
          <a:ln>
            <a:noFill/>
          </a:ln>
        </p:spPr>
      </p:pic>
      <p:pic>
        <p:nvPicPr>
          <p:cNvPr id="6" name="Bilde 41">
            <a:extLst>
              <a:ext uri="{FF2B5EF4-FFF2-40B4-BE49-F238E27FC236}">
                <a16:creationId xmlns:a16="http://schemas.microsoft.com/office/drawing/2014/main" id="{E3C51380-CB21-CBD4-BFE2-4A5419FEA8E3}"/>
              </a:ext>
            </a:extLst>
          </p:cNvPr>
          <p:cNvPicPr>
            <a:picLocks noChangeAspect="1"/>
          </p:cNvPicPr>
          <p:nvPr userDrawn="1"/>
        </p:nvPicPr>
        <p:blipFill>
          <a:blip r:embed="rId9"/>
          <a:stretch>
            <a:fillRect/>
          </a:stretch>
        </p:blipFill>
        <p:spPr>
          <a:xfrm>
            <a:off x="3206630" y="4247560"/>
            <a:ext cx="600762" cy="231619"/>
          </a:xfrm>
          <a:prstGeom prst="rect">
            <a:avLst/>
          </a:prstGeom>
          <a:ln>
            <a:noFill/>
          </a:ln>
        </p:spPr>
      </p:pic>
      <p:pic>
        <p:nvPicPr>
          <p:cNvPr id="7" name="Bilde 46">
            <a:extLst>
              <a:ext uri="{FF2B5EF4-FFF2-40B4-BE49-F238E27FC236}">
                <a16:creationId xmlns:a16="http://schemas.microsoft.com/office/drawing/2014/main" id="{12B44B1B-8E75-AAFE-6284-C5F6DC444FD7}"/>
              </a:ext>
            </a:extLst>
          </p:cNvPr>
          <p:cNvPicPr>
            <a:picLocks noChangeAspect="1"/>
          </p:cNvPicPr>
          <p:nvPr userDrawn="1"/>
        </p:nvPicPr>
        <p:blipFill>
          <a:blip r:embed="rId10"/>
          <a:stretch>
            <a:fillRect/>
          </a:stretch>
        </p:blipFill>
        <p:spPr>
          <a:xfrm>
            <a:off x="3206630" y="5004987"/>
            <a:ext cx="629714" cy="202667"/>
          </a:xfrm>
          <a:prstGeom prst="rect">
            <a:avLst/>
          </a:prstGeom>
          <a:ln>
            <a:noFill/>
          </a:ln>
        </p:spPr>
      </p:pic>
      <p:grpSp>
        <p:nvGrpSpPr>
          <p:cNvPr id="11" name="Group 10">
            <a:extLst>
              <a:ext uri="{FF2B5EF4-FFF2-40B4-BE49-F238E27FC236}">
                <a16:creationId xmlns:a16="http://schemas.microsoft.com/office/drawing/2014/main" id="{2FFF871A-7A73-9313-B73A-FA69E4BECF78}"/>
              </a:ext>
            </a:extLst>
          </p:cNvPr>
          <p:cNvGrpSpPr/>
          <p:nvPr userDrawn="1"/>
        </p:nvGrpSpPr>
        <p:grpSpPr>
          <a:xfrm>
            <a:off x="4215028" y="4185359"/>
            <a:ext cx="1331702" cy="1966973"/>
            <a:chOff x="4215028" y="4185359"/>
            <a:chExt cx="1331702" cy="1966973"/>
          </a:xfrm>
        </p:grpSpPr>
        <p:sp>
          <p:nvSpPr>
            <p:cNvPr id="12" name="Rectangle 51">
              <a:extLst>
                <a:ext uri="{FF2B5EF4-FFF2-40B4-BE49-F238E27FC236}">
                  <a16:creationId xmlns:a16="http://schemas.microsoft.com/office/drawing/2014/main" id="{EEA595C0-4182-ADFE-46CB-F11F20818591}"/>
                </a:ext>
              </a:extLst>
            </p:cNvPr>
            <p:cNvSpPr/>
            <p:nvPr userDrawn="1"/>
          </p:nvSpPr>
          <p:spPr>
            <a:xfrm>
              <a:off x="4223150" y="4185359"/>
              <a:ext cx="1318313" cy="18945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err="1"/>
            </a:p>
          </p:txBody>
        </p:sp>
        <p:cxnSp>
          <p:nvCxnSpPr>
            <p:cNvPr id="13" name="Straight Connector 52">
              <a:extLst>
                <a:ext uri="{FF2B5EF4-FFF2-40B4-BE49-F238E27FC236}">
                  <a16:creationId xmlns:a16="http://schemas.microsoft.com/office/drawing/2014/main" id="{21D74692-03A6-F0AA-2D5E-95B11D08C777}"/>
                </a:ext>
              </a:extLst>
            </p:cNvPr>
            <p:cNvCxnSpPr>
              <a:cxnSpLocks/>
            </p:cNvCxnSpPr>
            <p:nvPr userDrawn="1"/>
          </p:nvCxnSpPr>
          <p:spPr>
            <a:xfrm>
              <a:off x="4215028" y="4409971"/>
              <a:ext cx="1331702" cy="5402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53">
              <a:extLst>
                <a:ext uri="{FF2B5EF4-FFF2-40B4-BE49-F238E27FC236}">
                  <a16:creationId xmlns:a16="http://schemas.microsoft.com/office/drawing/2014/main" id="{36D16B90-C31D-4AD7-5507-9ABF84A79994}"/>
                </a:ext>
              </a:extLst>
            </p:cNvPr>
            <p:cNvCxnSpPr>
              <a:cxnSpLocks/>
            </p:cNvCxnSpPr>
            <p:nvPr userDrawn="1"/>
          </p:nvCxnSpPr>
          <p:spPr>
            <a:xfrm flipV="1">
              <a:off x="4220296" y="4416180"/>
              <a:ext cx="1316539" cy="5340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54">
              <a:extLst>
                <a:ext uri="{FF2B5EF4-FFF2-40B4-BE49-F238E27FC236}">
                  <a16:creationId xmlns:a16="http://schemas.microsoft.com/office/drawing/2014/main" id="{7A74DA78-E8EF-C2F2-F3F4-D8398BFBD4CE}"/>
                </a:ext>
              </a:extLst>
            </p:cNvPr>
            <p:cNvCxnSpPr>
              <a:cxnSpLocks/>
            </p:cNvCxnSpPr>
            <p:nvPr userDrawn="1"/>
          </p:nvCxnSpPr>
          <p:spPr>
            <a:xfrm>
              <a:off x="4226035" y="6021500"/>
              <a:ext cx="1310799" cy="130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55">
              <a:extLst>
                <a:ext uri="{FF2B5EF4-FFF2-40B4-BE49-F238E27FC236}">
                  <a16:creationId xmlns:a16="http://schemas.microsoft.com/office/drawing/2014/main" id="{ED93E303-EA00-7963-AA9E-8561EFEA8148}"/>
                </a:ext>
              </a:extLst>
            </p:cNvPr>
            <p:cNvCxnSpPr>
              <a:cxnSpLocks/>
            </p:cNvCxnSpPr>
            <p:nvPr userDrawn="1"/>
          </p:nvCxnSpPr>
          <p:spPr>
            <a:xfrm flipV="1">
              <a:off x="4223151" y="6021501"/>
              <a:ext cx="1313684" cy="130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51">
              <a:extLst>
                <a:ext uri="{FF2B5EF4-FFF2-40B4-BE49-F238E27FC236}">
                  <a16:creationId xmlns:a16="http://schemas.microsoft.com/office/drawing/2014/main" id="{73302705-7E48-650D-267E-DB1D5DFDDFD2}"/>
                </a:ext>
              </a:extLst>
            </p:cNvPr>
            <p:cNvSpPr/>
            <p:nvPr userDrawn="1"/>
          </p:nvSpPr>
          <p:spPr>
            <a:xfrm>
              <a:off x="4218521" y="5004986"/>
              <a:ext cx="1318313" cy="834339"/>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err="1"/>
            </a:p>
          </p:txBody>
        </p:sp>
      </p:grpSp>
    </p:spTree>
    <p:extLst>
      <p:ext uri="{BB962C8B-B14F-4D97-AF65-F5344CB8AC3E}">
        <p14:creationId xmlns:p14="http://schemas.microsoft.com/office/powerpoint/2010/main" val="4015913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t;Ikke bruk layout etter dette &g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A8C56E-4DA1-ECAA-0094-671CFD1C796B}"/>
              </a:ext>
            </a:extLst>
          </p:cNvPr>
          <p:cNvSpPr/>
          <p:nvPr userDrawn="1"/>
        </p:nvSpPr>
        <p:spPr bwMode="white">
          <a:xfrm>
            <a:off x="179400" y="180000"/>
            <a:ext cx="11833200" cy="64980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b-NO" sz="1000">
              <a:solidFill>
                <a:schemeClr val="tx1"/>
              </a:solidFill>
            </a:endParaRPr>
          </a:p>
        </p:txBody>
      </p:sp>
      <p:sp>
        <p:nvSpPr>
          <p:cNvPr id="6" name="TextBox 5">
            <a:extLst>
              <a:ext uri="{FF2B5EF4-FFF2-40B4-BE49-F238E27FC236}">
                <a16:creationId xmlns:a16="http://schemas.microsoft.com/office/drawing/2014/main" id="{1C3B8730-9D2B-3782-3FB9-587D5A1874F1}"/>
              </a:ext>
            </a:extLst>
          </p:cNvPr>
          <p:cNvSpPr txBox="1"/>
          <p:nvPr userDrawn="1"/>
        </p:nvSpPr>
        <p:spPr>
          <a:xfrm>
            <a:off x="424567" y="4072881"/>
            <a:ext cx="5239712" cy="2542665"/>
          </a:xfrm>
          <a:prstGeom prst="rect">
            <a:avLst/>
          </a:prstGeom>
          <a:noFill/>
          <a:ln w="19050">
            <a:noFill/>
          </a:ln>
        </p:spPr>
        <p:txBody>
          <a:bodyPr wrap="square" lIns="0" tIns="0" rIns="0" bIns="0" rtlCol="0">
            <a:noAutofit/>
          </a:bodyPr>
          <a:lstStyle/>
          <a:p>
            <a:pPr>
              <a:spcBef>
                <a:spcPts val="0"/>
              </a:spcBef>
            </a:pPr>
            <a:r>
              <a:rPr lang="nb-NO" sz="18000" kern="1400" spc="-273">
                <a:solidFill>
                  <a:schemeClr val="bg1"/>
                </a:solidFill>
                <a:latin typeface="+mn-lt"/>
              </a:rPr>
              <a:t>dem</a:t>
            </a:r>
            <a:endParaRPr lang="nb-NO" sz="18000">
              <a:solidFill>
                <a:schemeClr val="bg1"/>
              </a:solidFill>
              <a:latin typeface="+mn-lt"/>
            </a:endParaRPr>
          </a:p>
        </p:txBody>
      </p:sp>
      <p:sp>
        <p:nvSpPr>
          <p:cNvPr id="7" name="TextBox 6">
            <a:extLst>
              <a:ext uri="{FF2B5EF4-FFF2-40B4-BE49-F238E27FC236}">
                <a16:creationId xmlns:a16="http://schemas.microsoft.com/office/drawing/2014/main" id="{C0A84B7C-99B7-DD33-CB4D-656015E92295}"/>
              </a:ext>
            </a:extLst>
          </p:cNvPr>
          <p:cNvSpPr txBox="1"/>
          <p:nvPr userDrawn="1"/>
        </p:nvSpPr>
        <p:spPr>
          <a:xfrm>
            <a:off x="422642" y="2046654"/>
            <a:ext cx="5239712" cy="2750482"/>
          </a:xfrm>
          <a:prstGeom prst="rect">
            <a:avLst/>
          </a:prstGeom>
          <a:noFill/>
          <a:ln w="19050">
            <a:noFill/>
          </a:ln>
        </p:spPr>
        <p:txBody>
          <a:bodyPr wrap="square" lIns="0" tIns="0" rIns="0" bIns="0" rtlCol="0">
            <a:noAutofit/>
          </a:bodyPr>
          <a:lstStyle/>
          <a:p>
            <a:pPr>
              <a:spcBef>
                <a:spcPts val="0"/>
              </a:spcBef>
            </a:pPr>
            <a:r>
              <a:rPr lang="nb-NO" sz="18000" kern="1400" spc="-273">
                <a:solidFill>
                  <a:schemeClr val="bg1"/>
                </a:solidFill>
                <a:latin typeface="+mn-lt"/>
              </a:rPr>
              <a:t>bruk</a:t>
            </a:r>
            <a:endParaRPr lang="nb-NO" sz="18000">
              <a:solidFill>
                <a:schemeClr val="bg1"/>
              </a:solidFill>
              <a:latin typeface="+mn-lt"/>
            </a:endParaRPr>
          </a:p>
        </p:txBody>
      </p:sp>
      <p:sp>
        <p:nvSpPr>
          <p:cNvPr id="8" name="TextBox 7">
            <a:extLst>
              <a:ext uri="{FF2B5EF4-FFF2-40B4-BE49-F238E27FC236}">
                <a16:creationId xmlns:a16="http://schemas.microsoft.com/office/drawing/2014/main" id="{73AAD249-FAAA-BDCD-2A99-1788F8238BA2}"/>
              </a:ext>
            </a:extLst>
          </p:cNvPr>
          <p:cNvSpPr txBox="1"/>
          <p:nvPr userDrawn="1"/>
        </p:nvSpPr>
        <p:spPr>
          <a:xfrm>
            <a:off x="422643" y="-25978"/>
            <a:ext cx="11143288" cy="2537115"/>
          </a:xfrm>
          <a:prstGeom prst="rect">
            <a:avLst/>
          </a:prstGeom>
          <a:noFill/>
          <a:ln w="19050">
            <a:noFill/>
          </a:ln>
        </p:spPr>
        <p:txBody>
          <a:bodyPr wrap="square" lIns="0" tIns="0" rIns="0" bIns="0" rtlCol="0">
            <a:noAutofit/>
          </a:bodyPr>
          <a:lstStyle/>
          <a:p>
            <a:pPr>
              <a:spcBef>
                <a:spcPts val="0"/>
              </a:spcBef>
            </a:pPr>
            <a:r>
              <a:rPr lang="nb-NO" sz="18000" kern="1400" spc="-273">
                <a:solidFill>
                  <a:schemeClr val="bg1"/>
                </a:solidFill>
                <a:latin typeface="+mn-lt"/>
              </a:rPr>
              <a:t>Ikke</a:t>
            </a:r>
            <a:endParaRPr lang="nb-NO" sz="18000">
              <a:solidFill>
                <a:schemeClr val="bg1"/>
              </a:solidFill>
              <a:latin typeface="+mn-lt"/>
            </a:endParaRPr>
          </a:p>
        </p:txBody>
      </p:sp>
      <p:sp>
        <p:nvSpPr>
          <p:cNvPr id="9" name="TextBox 8">
            <a:extLst>
              <a:ext uri="{FF2B5EF4-FFF2-40B4-BE49-F238E27FC236}">
                <a16:creationId xmlns:a16="http://schemas.microsoft.com/office/drawing/2014/main" id="{4B6D7DC1-0155-592A-2F3C-8553950B1F6F}"/>
              </a:ext>
            </a:extLst>
          </p:cNvPr>
          <p:cNvSpPr txBox="1"/>
          <p:nvPr userDrawn="1"/>
        </p:nvSpPr>
        <p:spPr>
          <a:xfrm>
            <a:off x="6142089" y="4646214"/>
            <a:ext cx="5165008" cy="1735536"/>
          </a:xfrm>
          <a:prstGeom prst="rect">
            <a:avLst/>
          </a:prstGeom>
          <a:noFill/>
        </p:spPr>
        <p:txBody>
          <a:bodyPr wrap="square" lIns="0" tIns="0" rIns="0" bIns="0" rtlCol="0">
            <a:noAutofit/>
          </a:bodyPr>
          <a:lstStyle/>
          <a:p>
            <a:r>
              <a:rPr lang="nb-NO" sz="1600">
                <a:solidFill>
                  <a:schemeClr val="bg1"/>
                </a:solidFill>
              </a:rPr>
              <a:t>Hvis du ser andre layout etter dette, ikke bruk dem. Disse layoutene tilhører ikke vår Corporate-mal. </a:t>
            </a:r>
            <a:r>
              <a:rPr lang="nb-NO" sz="1600" err="1">
                <a:solidFill>
                  <a:schemeClr val="bg1"/>
                </a:solidFill>
              </a:rPr>
              <a:t>Pga</a:t>
            </a:r>
            <a:r>
              <a:rPr lang="nb-NO" sz="1600">
                <a:solidFill>
                  <a:schemeClr val="bg1"/>
                </a:solidFill>
              </a:rPr>
              <a:t> PowerPoints standard Kopier/Lim inn-funksjonalitet kan resultere i flere uønskede layout. </a:t>
            </a:r>
          </a:p>
          <a:p>
            <a:endParaRPr lang="nb-NO" sz="1600">
              <a:solidFill>
                <a:schemeClr val="bg1"/>
              </a:solidFill>
            </a:endParaRPr>
          </a:p>
          <a:p>
            <a:r>
              <a:rPr lang="nb-NO" sz="1600">
                <a:solidFill>
                  <a:schemeClr val="bg1"/>
                </a:solidFill>
              </a:rPr>
              <a:t>OPPMERKSOMHET! Layouter etter dette kan inneholde potensielt konfidensiell informasjon. </a:t>
            </a:r>
          </a:p>
        </p:txBody>
      </p:sp>
    </p:spTree>
    <p:extLst>
      <p:ext uri="{BB962C8B-B14F-4D97-AF65-F5344CB8AC3E}">
        <p14:creationId xmlns:p14="http://schemas.microsoft.com/office/powerpoint/2010/main" val="59169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13" name="Date Placeholder 5">
            <a:extLst>
              <a:ext uri="{FF2B5EF4-FFF2-40B4-BE49-F238E27FC236}">
                <a16:creationId xmlns:a16="http://schemas.microsoft.com/office/drawing/2014/main" id="{3A1DDB91-D5B6-1508-F762-137F8E66F02B}"/>
              </a:ext>
            </a:extLst>
          </p:cNvPr>
          <p:cNvSpPr>
            <a:spLocks noGrp="1" noRot="1" noMove="1" noResize="1" noEditPoints="1" noAdjustHandles="1" noChangeArrowheads="1" noChangeShapeType="1"/>
          </p:cNvSpPr>
          <p:nvPr>
            <p:ph type="dt" sz="half" idx="15"/>
          </p:nvPr>
        </p:nvSpPr>
        <p:spPr bwMode="white">
          <a:xfrm>
            <a:off x="0" y="6858000"/>
            <a:ext cx="0" cy="0"/>
          </a:xfrm>
        </p:spPr>
        <p:txBody>
          <a:bodyPr/>
          <a:lstStyle>
            <a:lvl1pPr marL="0">
              <a:defRPr sz="100">
                <a:no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en-US"/>
              <a:t>Klikk for å redigere Forfatter (dato)</a:t>
            </a:r>
            <a:endParaRPr lang="nb-NO"/>
          </a:p>
        </p:txBody>
      </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a:xfrm>
            <a:off x="1444624" y="1385888"/>
            <a:ext cx="4525200" cy="881062"/>
          </a:xfrm>
        </p:spPr>
        <p:txBody>
          <a:bodyPr/>
          <a:lstStyle/>
          <a:p>
            <a:r>
              <a:rPr lang="nb-NO"/>
              <a:t>Klikk for å legge til en tittel maks 2 linjer</a:t>
            </a:r>
          </a:p>
        </p:txBody>
      </p:sp>
      <p:sp>
        <p:nvSpPr>
          <p:cNvPr id="5" name="Pladsholder til tekst 4">
            <a:extLst>
              <a:ext uri="{FF2B5EF4-FFF2-40B4-BE49-F238E27FC236}">
                <a16:creationId xmlns:a16="http://schemas.microsoft.com/office/drawing/2014/main" id="{0085A2B0-5BC7-9D39-928F-93A0A45E7D23}"/>
              </a:ext>
            </a:extLst>
          </p:cNvPr>
          <p:cNvSpPr>
            <a:spLocks noGrp="1"/>
          </p:cNvSpPr>
          <p:nvPr>
            <p:ph type="body" sz="quarter" idx="18" hasCustomPrompt="1"/>
          </p:nvPr>
        </p:nvSpPr>
        <p:spPr>
          <a:xfrm>
            <a:off x="1444624" y="2447925"/>
            <a:ext cx="4525200" cy="3024188"/>
          </a:xfrm>
        </p:spPr>
        <p:txBody>
          <a:bodyPr/>
          <a:lstStyle>
            <a:lvl1pPr>
              <a:defRPr/>
            </a:lvl1pPr>
            <a:lvl4pPr marL="288000" indent="-288000">
              <a:lnSpc>
                <a:spcPct val="104000"/>
              </a:lnSpc>
              <a:spcBef>
                <a:spcPts val="0"/>
              </a:spcBef>
              <a:spcAft>
                <a:spcPts val="600"/>
              </a:spcAft>
              <a:buFont typeface="+mj-lt"/>
              <a:buAutoNum type="arabicPeriod"/>
              <a:defRPr sz="2000" b="0"/>
            </a:lvl4pPr>
            <a:lvl5pPr marL="288000" indent="-288000">
              <a:lnSpc>
                <a:spcPct val="104000"/>
              </a:lnSpc>
              <a:spcBef>
                <a:spcPts val="0"/>
              </a:spcBef>
              <a:spcAft>
                <a:spcPts val="600"/>
              </a:spcAft>
              <a:buFont typeface="+mj-lt"/>
              <a:buAutoNum type="arabicPeriod"/>
              <a:defRPr sz="2000"/>
            </a:lvl5pPr>
            <a:lvl6pPr marL="288000" indent="-288000">
              <a:lnSpc>
                <a:spcPct val="104000"/>
              </a:lnSpc>
              <a:spcBef>
                <a:spcPts val="0"/>
              </a:spcBef>
              <a:spcAft>
                <a:spcPts val="600"/>
              </a:spcAft>
              <a:buFont typeface="+mj-lt"/>
              <a:buAutoNum type="arabicPeriod"/>
              <a:defRPr sz="2000"/>
            </a:lvl6pPr>
            <a:lvl7pPr marL="288000" indent="-288000">
              <a:lnSpc>
                <a:spcPct val="104000"/>
              </a:lnSpc>
              <a:spcBef>
                <a:spcPts val="0"/>
              </a:spcBef>
              <a:spcAft>
                <a:spcPts val="600"/>
              </a:spcAft>
              <a:buFont typeface="+mj-lt"/>
              <a:buAutoNum type="arabicPeriod"/>
              <a:defRPr sz="2000"/>
            </a:lvl7pPr>
            <a:lvl8pPr marL="288000" indent="-288000">
              <a:lnSpc>
                <a:spcPct val="104000"/>
              </a:lnSpc>
              <a:spcBef>
                <a:spcPts val="0"/>
              </a:spcBef>
              <a:spcAft>
                <a:spcPts val="600"/>
              </a:spcAft>
              <a:buFont typeface="+mj-lt"/>
              <a:buAutoNum type="arabicPeriod"/>
              <a:defRPr sz="2000"/>
            </a:lvl8pPr>
            <a:lvl9pPr marL="288000" indent="-288000">
              <a:lnSpc>
                <a:spcPct val="104000"/>
              </a:lnSpc>
              <a:spcBef>
                <a:spcPts val="0"/>
              </a:spcBef>
              <a:spcAft>
                <a:spcPts val="600"/>
              </a:spcAft>
              <a:buFont typeface="+mj-lt"/>
              <a:buAutoNum type="arabicPeriod"/>
              <a:defRPr sz="2000"/>
            </a:lvl9pPr>
          </a:lstStyle>
          <a:p>
            <a:pPr lvl="0"/>
            <a:r>
              <a:rPr lang="nb-NO" noProof="0"/>
              <a:t>Klikk for å legge til tekst                                                            Trykk ENTER og deretter TAB for å vise neste tekststil                                                                                     Trykk SHIFT+TAB for å vise forrige tekststil</a:t>
            </a:r>
          </a:p>
        </p:txBody>
      </p:sp>
      <p:sp>
        <p:nvSpPr>
          <p:cNvPr id="18" name="Footer Placeholder 6">
            <a:extLst>
              <a:ext uri="{FF2B5EF4-FFF2-40B4-BE49-F238E27FC236}">
                <a16:creationId xmlns:a16="http://schemas.microsoft.com/office/drawing/2014/main" id="{A3297455-E21B-BCA2-EA72-15B70FF4C805}"/>
              </a:ext>
            </a:extLst>
          </p:cNvPr>
          <p:cNvSpPr>
            <a:spLocks noGrp="1"/>
          </p:cNvSpPr>
          <p:nvPr>
            <p:ph type="ftr" sz="quarter" idx="16"/>
          </p:nvPr>
        </p:nvSpPr>
        <p:spPr bwMode="white">
          <a:xfrm>
            <a:off x="1444624" y="6194351"/>
            <a:ext cx="2136775" cy="180000"/>
          </a:xfrm>
        </p:spPr>
        <p:txBody>
          <a:bodyPr/>
          <a:lstStyle>
            <a:lvl1pPr marL="0">
              <a:defRPr sz="900">
                <a:solidFill>
                  <a:schemeClr val="tx1"/>
                </a:solid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nb-NO"/>
              <a:t>Klikk for å redigere Sted (fottekst)</a:t>
            </a:r>
            <a:endParaRPr lang="nb-NO" sz="900"/>
          </a:p>
        </p:txBody>
      </p:sp>
      <p:sp>
        <p:nvSpPr>
          <p:cNvPr id="15" name="Text Placeholder 13">
            <a:extLst>
              <a:ext uri="{FF2B5EF4-FFF2-40B4-BE49-F238E27FC236}">
                <a16:creationId xmlns:a16="http://schemas.microsoft.com/office/drawing/2014/main" id="{166CFE30-739B-3C11-46DD-3205A72C1C65}"/>
              </a:ext>
            </a:extLst>
          </p:cNvPr>
          <p:cNvSpPr>
            <a:spLocks noGrp="1"/>
          </p:cNvSpPr>
          <p:nvPr>
            <p:ph type="body" sz="quarter" idx="23" hasCustomPrompt="1"/>
          </p:nvPr>
        </p:nvSpPr>
        <p:spPr>
          <a:xfrm>
            <a:off x="1444624" y="6394022"/>
            <a:ext cx="2136775" cy="190560"/>
          </a:xfrm>
        </p:spPr>
        <p:txBody>
          <a:bodyPr/>
          <a:lstStyle>
            <a:lvl1pPr marL="0" indent="0">
              <a:lnSpc>
                <a:spcPct val="100000"/>
              </a:lnSpc>
              <a:spcBef>
                <a:spcPts val="0"/>
              </a:spcBef>
              <a:spcAft>
                <a:spcPts val="0"/>
              </a:spcAft>
              <a:buNone/>
              <a:defRPr sz="900" b="0">
                <a:solidFill>
                  <a:schemeClr val="tx1"/>
                </a:solidFill>
              </a:defRPr>
            </a:lvl1pPr>
            <a:lvl2pPr marL="0" indent="0">
              <a:lnSpc>
                <a:spcPct val="100000"/>
              </a:lnSpc>
              <a:spcBef>
                <a:spcPts val="0"/>
              </a:spcBef>
              <a:spcAft>
                <a:spcPts val="0"/>
              </a:spcAft>
              <a:buNone/>
              <a:defRPr sz="900" b="0">
                <a:solidFill>
                  <a:schemeClr val="tx2"/>
                </a:solidFill>
              </a:defRPr>
            </a:lvl2pPr>
            <a:lvl3pPr marL="0" indent="0">
              <a:lnSpc>
                <a:spcPct val="100000"/>
              </a:lnSpc>
              <a:spcBef>
                <a:spcPts val="0"/>
              </a:spcBef>
              <a:spcAft>
                <a:spcPts val="0"/>
              </a:spcAft>
              <a:buNone/>
              <a:defRPr sz="900" b="0">
                <a:solidFill>
                  <a:schemeClr val="tx2"/>
                </a:solidFill>
              </a:defRPr>
            </a:lvl3pPr>
            <a:lvl4pPr marL="0">
              <a:lnSpc>
                <a:spcPct val="100000"/>
              </a:lnSpc>
              <a:spcBef>
                <a:spcPts val="0"/>
              </a:spcBef>
              <a:spcAft>
                <a:spcPts val="0"/>
              </a:spcAft>
              <a:buNone/>
              <a:defRPr sz="900" b="0">
                <a:solidFill>
                  <a:schemeClr val="tx2"/>
                </a:solidFill>
              </a:defRPr>
            </a:lvl4pPr>
            <a:lvl5pPr marL="0">
              <a:lnSpc>
                <a:spcPct val="100000"/>
              </a:lnSpc>
              <a:spcBef>
                <a:spcPts val="0"/>
              </a:spcBef>
              <a:spcAft>
                <a:spcPts val="0"/>
              </a:spcAft>
              <a:buNone/>
              <a:defRPr sz="900" b="0">
                <a:solidFill>
                  <a:schemeClr val="tx2"/>
                </a:solidFill>
              </a:defRPr>
            </a:lvl5pPr>
            <a:lvl6pPr marL="0">
              <a:lnSpc>
                <a:spcPct val="100000"/>
              </a:lnSpc>
              <a:spcBef>
                <a:spcPts val="0"/>
              </a:spcBef>
              <a:spcAft>
                <a:spcPts val="0"/>
              </a:spcAft>
              <a:buNone/>
              <a:defRPr sz="900" b="0">
                <a:solidFill>
                  <a:schemeClr val="tx2"/>
                </a:solidFill>
              </a:defRPr>
            </a:lvl6pPr>
            <a:lvl7pPr marL="0">
              <a:lnSpc>
                <a:spcPct val="100000"/>
              </a:lnSpc>
              <a:spcBef>
                <a:spcPts val="0"/>
              </a:spcBef>
              <a:spcAft>
                <a:spcPts val="0"/>
              </a:spcAft>
              <a:buNone/>
              <a:defRPr sz="900" b="0">
                <a:solidFill>
                  <a:schemeClr val="tx2"/>
                </a:solidFill>
              </a:defRPr>
            </a:lvl7pPr>
            <a:lvl8pPr marL="0" indent="0">
              <a:lnSpc>
                <a:spcPct val="100000"/>
              </a:lnSpc>
              <a:spcBef>
                <a:spcPts val="0"/>
              </a:spcBef>
              <a:spcAft>
                <a:spcPts val="0"/>
              </a:spcAft>
              <a:buNone/>
              <a:defRPr sz="900" b="0">
                <a:solidFill>
                  <a:schemeClr val="tx2"/>
                </a:solidFill>
              </a:defRPr>
            </a:lvl8pPr>
            <a:lvl9pPr marL="0">
              <a:lnSpc>
                <a:spcPct val="100000"/>
              </a:lnSpc>
              <a:spcBef>
                <a:spcPts val="0"/>
              </a:spcBef>
              <a:spcAft>
                <a:spcPts val="0"/>
              </a:spcAft>
              <a:buNone/>
              <a:defRPr sz="900" b="0">
                <a:solidFill>
                  <a:schemeClr val="tx2"/>
                </a:solidFill>
              </a:defRPr>
            </a:lvl9pPr>
          </a:lstStyle>
          <a:p>
            <a:pPr lvl="0"/>
            <a:r>
              <a:rPr lang="nb-NO"/>
              <a:t>Klikk for å legge til Opphaver: $input</a:t>
            </a:r>
          </a:p>
        </p:txBody>
      </p:sp>
      <p:sp>
        <p:nvSpPr>
          <p:cNvPr id="16" name="Text Placeholder 13">
            <a:extLst>
              <a:ext uri="{FF2B5EF4-FFF2-40B4-BE49-F238E27FC236}">
                <a16:creationId xmlns:a16="http://schemas.microsoft.com/office/drawing/2014/main" id="{F66C8241-A71E-2E2D-30FB-4883C57152E4}"/>
              </a:ext>
            </a:extLst>
          </p:cNvPr>
          <p:cNvSpPr>
            <a:spLocks noGrp="1"/>
          </p:cNvSpPr>
          <p:nvPr>
            <p:ph type="body" sz="quarter" idx="24" hasCustomPrompt="1"/>
          </p:nvPr>
        </p:nvSpPr>
        <p:spPr>
          <a:xfrm>
            <a:off x="3833813" y="6194351"/>
            <a:ext cx="2136775" cy="190560"/>
          </a:xfrm>
        </p:spPr>
        <p:txBody>
          <a:bodyPr/>
          <a:lstStyle>
            <a:lvl1pPr marL="0" indent="0">
              <a:lnSpc>
                <a:spcPct val="100000"/>
              </a:lnSpc>
              <a:spcBef>
                <a:spcPts val="0"/>
              </a:spcBef>
              <a:spcAft>
                <a:spcPts val="0"/>
              </a:spcAft>
              <a:buNone/>
              <a:defRPr sz="900" b="0">
                <a:solidFill>
                  <a:schemeClr val="tx1"/>
                </a:solidFill>
              </a:defRPr>
            </a:lvl1pPr>
            <a:lvl2pPr marL="0" indent="0">
              <a:lnSpc>
                <a:spcPct val="100000"/>
              </a:lnSpc>
              <a:spcBef>
                <a:spcPts val="0"/>
              </a:spcBef>
              <a:spcAft>
                <a:spcPts val="0"/>
              </a:spcAft>
              <a:buNone/>
              <a:defRPr sz="900" b="0">
                <a:solidFill>
                  <a:schemeClr val="tx2"/>
                </a:solidFill>
              </a:defRPr>
            </a:lvl2pPr>
            <a:lvl3pPr marL="0" indent="0">
              <a:lnSpc>
                <a:spcPct val="100000"/>
              </a:lnSpc>
              <a:spcBef>
                <a:spcPts val="0"/>
              </a:spcBef>
              <a:spcAft>
                <a:spcPts val="0"/>
              </a:spcAft>
              <a:buNone/>
              <a:defRPr sz="900" b="0">
                <a:solidFill>
                  <a:schemeClr val="tx2"/>
                </a:solidFill>
              </a:defRPr>
            </a:lvl3pPr>
            <a:lvl4pPr marL="0">
              <a:lnSpc>
                <a:spcPct val="100000"/>
              </a:lnSpc>
              <a:spcBef>
                <a:spcPts val="0"/>
              </a:spcBef>
              <a:spcAft>
                <a:spcPts val="0"/>
              </a:spcAft>
              <a:buNone/>
              <a:defRPr sz="900" b="0">
                <a:solidFill>
                  <a:schemeClr val="tx2"/>
                </a:solidFill>
              </a:defRPr>
            </a:lvl4pPr>
            <a:lvl5pPr marL="0">
              <a:lnSpc>
                <a:spcPct val="100000"/>
              </a:lnSpc>
              <a:spcBef>
                <a:spcPts val="0"/>
              </a:spcBef>
              <a:spcAft>
                <a:spcPts val="0"/>
              </a:spcAft>
              <a:buNone/>
              <a:defRPr sz="900" b="0">
                <a:solidFill>
                  <a:schemeClr val="tx2"/>
                </a:solidFill>
              </a:defRPr>
            </a:lvl5pPr>
            <a:lvl6pPr marL="0">
              <a:lnSpc>
                <a:spcPct val="100000"/>
              </a:lnSpc>
              <a:spcBef>
                <a:spcPts val="0"/>
              </a:spcBef>
              <a:spcAft>
                <a:spcPts val="0"/>
              </a:spcAft>
              <a:buNone/>
              <a:defRPr sz="900" b="0">
                <a:solidFill>
                  <a:schemeClr val="tx2"/>
                </a:solidFill>
              </a:defRPr>
            </a:lvl6pPr>
            <a:lvl7pPr marL="0">
              <a:lnSpc>
                <a:spcPct val="100000"/>
              </a:lnSpc>
              <a:spcBef>
                <a:spcPts val="0"/>
              </a:spcBef>
              <a:spcAft>
                <a:spcPts val="0"/>
              </a:spcAft>
              <a:buNone/>
              <a:defRPr sz="900" b="0">
                <a:solidFill>
                  <a:schemeClr val="tx2"/>
                </a:solidFill>
              </a:defRPr>
            </a:lvl7pPr>
            <a:lvl8pPr marL="0" indent="0">
              <a:lnSpc>
                <a:spcPct val="100000"/>
              </a:lnSpc>
              <a:spcBef>
                <a:spcPts val="0"/>
              </a:spcBef>
              <a:spcAft>
                <a:spcPts val="0"/>
              </a:spcAft>
              <a:buNone/>
              <a:defRPr sz="900" b="0">
                <a:solidFill>
                  <a:schemeClr val="tx2"/>
                </a:solidFill>
              </a:defRPr>
            </a:lvl8pPr>
            <a:lvl9pPr marL="0">
              <a:lnSpc>
                <a:spcPct val="100000"/>
              </a:lnSpc>
              <a:spcBef>
                <a:spcPts val="0"/>
              </a:spcBef>
              <a:spcAft>
                <a:spcPts val="0"/>
              </a:spcAft>
              <a:buNone/>
              <a:defRPr sz="900" b="0">
                <a:solidFill>
                  <a:schemeClr val="tx2"/>
                </a:solidFill>
              </a:defRPr>
            </a:lvl9pPr>
          </a:lstStyle>
          <a:p>
            <a:pPr lvl="0"/>
            <a:r>
              <a:rPr lang="nb-NO"/>
              <a:t>Klikk for å legge til Arkivinstitusjon: $input</a:t>
            </a:r>
          </a:p>
        </p:txBody>
      </p:sp>
      <p:sp>
        <p:nvSpPr>
          <p:cNvPr id="17" name="Text Placeholder 13">
            <a:extLst>
              <a:ext uri="{FF2B5EF4-FFF2-40B4-BE49-F238E27FC236}">
                <a16:creationId xmlns:a16="http://schemas.microsoft.com/office/drawing/2014/main" id="{CAA22750-99F3-30F3-5A0B-FE4023C02DA8}"/>
              </a:ext>
            </a:extLst>
          </p:cNvPr>
          <p:cNvSpPr>
            <a:spLocks noGrp="1"/>
          </p:cNvSpPr>
          <p:nvPr>
            <p:ph type="body" sz="quarter" idx="25" hasCustomPrompt="1"/>
          </p:nvPr>
        </p:nvSpPr>
        <p:spPr>
          <a:xfrm>
            <a:off x="3833813" y="6394022"/>
            <a:ext cx="2136775" cy="190560"/>
          </a:xfrm>
        </p:spPr>
        <p:txBody>
          <a:bodyPr/>
          <a:lstStyle>
            <a:lvl1pPr marL="0" indent="0">
              <a:lnSpc>
                <a:spcPct val="100000"/>
              </a:lnSpc>
              <a:spcBef>
                <a:spcPts val="0"/>
              </a:spcBef>
              <a:spcAft>
                <a:spcPts val="0"/>
              </a:spcAft>
              <a:buNone/>
              <a:defRPr sz="900" b="0">
                <a:solidFill>
                  <a:schemeClr val="tx1"/>
                </a:solidFill>
              </a:defRPr>
            </a:lvl1pPr>
            <a:lvl2pPr marL="0" indent="0">
              <a:lnSpc>
                <a:spcPct val="100000"/>
              </a:lnSpc>
              <a:spcBef>
                <a:spcPts val="0"/>
              </a:spcBef>
              <a:spcAft>
                <a:spcPts val="0"/>
              </a:spcAft>
              <a:buNone/>
              <a:defRPr sz="900" b="0">
                <a:solidFill>
                  <a:schemeClr val="tx2"/>
                </a:solidFill>
              </a:defRPr>
            </a:lvl2pPr>
            <a:lvl3pPr marL="0" indent="0">
              <a:lnSpc>
                <a:spcPct val="100000"/>
              </a:lnSpc>
              <a:spcBef>
                <a:spcPts val="0"/>
              </a:spcBef>
              <a:spcAft>
                <a:spcPts val="0"/>
              </a:spcAft>
              <a:buNone/>
              <a:defRPr sz="900" b="0">
                <a:solidFill>
                  <a:schemeClr val="tx2"/>
                </a:solidFill>
              </a:defRPr>
            </a:lvl3pPr>
            <a:lvl4pPr marL="0">
              <a:lnSpc>
                <a:spcPct val="100000"/>
              </a:lnSpc>
              <a:spcBef>
                <a:spcPts val="0"/>
              </a:spcBef>
              <a:spcAft>
                <a:spcPts val="0"/>
              </a:spcAft>
              <a:buNone/>
              <a:defRPr sz="900" b="0">
                <a:solidFill>
                  <a:schemeClr val="tx2"/>
                </a:solidFill>
              </a:defRPr>
            </a:lvl4pPr>
            <a:lvl5pPr marL="0">
              <a:lnSpc>
                <a:spcPct val="100000"/>
              </a:lnSpc>
              <a:spcBef>
                <a:spcPts val="0"/>
              </a:spcBef>
              <a:spcAft>
                <a:spcPts val="0"/>
              </a:spcAft>
              <a:buNone/>
              <a:defRPr sz="900" b="0">
                <a:solidFill>
                  <a:schemeClr val="tx2"/>
                </a:solidFill>
              </a:defRPr>
            </a:lvl5pPr>
            <a:lvl6pPr marL="0">
              <a:lnSpc>
                <a:spcPct val="100000"/>
              </a:lnSpc>
              <a:spcBef>
                <a:spcPts val="0"/>
              </a:spcBef>
              <a:spcAft>
                <a:spcPts val="0"/>
              </a:spcAft>
              <a:buNone/>
              <a:defRPr sz="900" b="0">
                <a:solidFill>
                  <a:schemeClr val="tx2"/>
                </a:solidFill>
              </a:defRPr>
            </a:lvl6pPr>
            <a:lvl7pPr marL="0">
              <a:lnSpc>
                <a:spcPct val="100000"/>
              </a:lnSpc>
              <a:spcBef>
                <a:spcPts val="0"/>
              </a:spcBef>
              <a:spcAft>
                <a:spcPts val="0"/>
              </a:spcAft>
              <a:buNone/>
              <a:defRPr sz="900" b="0">
                <a:solidFill>
                  <a:schemeClr val="tx2"/>
                </a:solidFill>
              </a:defRPr>
            </a:lvl7pPr>
            <a:lvl8pPr marL="0" indent="0">
              <a:lnSpc>
                <a:spcPct val="100000"/>
              </a:lnSpc>
              <a:spcBef>
                <a:spcPts val="0"/>
              </a:spcBef>
              <a:spcAft>
                <a:spcPts val="0"/>
              </a:spcAft>
              <a:buNone/>
              <a:defRPr sz="900" b="0">
                <a:solidFill>
                  <a:schemeClr val="tx2"/>
                </a:solidFill>
              </a:defRPr>
            </a:lvl8pPr>
            <a:lvl9pPr marL="0">
              <a:lnSpc>
                <a:spcPct val="100000"/>
              </a:lnSpc>
              <a:spcBef>
                <a:spcPts val="0"/>
              </a:spcBef>
              <a:spcAft>
                <a:spcPts val="0"/>
              </a:spcAft>
              <a:buNone/>
              <a:defRPr sz="900" b="0">
                <a:solidFill>
                  <a:schemeClr val="tx2"/>
                </a:solidFill>
              </a:defRPr>
            </a:lvl9pPr>
          </a:lstStyle>
          <a:p>
            <a:pPr lvl="0"/>
            <a:r>
              <a:rPr lang="nb-NO"/>
              <a:t>Klikk for å legge til Arkivnavn: $input</a:t>
            </a:r>
          </a:p>
        </p:txBody>
      </p:sp>
      <p:sp>
        <p:nvSpPr>
          <p:cNvPr id="9" name="Slide Number Placeholder 8">
            <a:extLst>
              <a:ext uri="{FF2B5EF4-FFF2-40B4-BE49-F238E27FC236}">
                <a16:creationId xmlns:a16="http://schemas.microsoft.com/office/drawing/2014/main" id="{92691CBA-A0EF-FF2A-70F1-2CBB7C9B625C}"/>
              </a:ext>
            </a:extLst>
          </p:cNvPr>
          <p:cNvSpPr>
            <a:spLocks noGrp="1"/>
          </p:cNvSpPr>
          <p:nvPr>
            <p:ph type="sldNum" sz="quarter" idx="31"/>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47213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Date Placeholder 5" hidden="1">
            <a:extLst>
              <a:ext uri="{FF2B5EF4-FFF2-40B4-BE49-F238E27FC236}">
                <a16:creationId xmlns:a16="http://schemas.microsoft.com/office/drawing/2014/main" id="{B1B903C2-320E-5F4E-F5D0-5E10459A4150}"/>
              </a:ext>
            </a:extLst>
          </p:cNvPr>
          <p:cNvSpPr>
            <a:spLocks noGrp="1" noRot="1" noMove="1" noResize="1" noEditPoints="1" noAdjustHandles="1" noChangeArrowheads="1" noChangeShapeType="1"/>
          </p:cNvSpPr>
          <p:nvPr>
            <p:ph type="dt" sz="half" idx="15"/>
          </p:nvPr>
        </p:nvSpPr>
        <p:spPr bwMode="white">
          <a:xfrm>
            <a:off x="0" y="6858000"/>
            <a:ext cx="0" cy="0"/>
          </a:xfrm>
        </p:spPr>
        <p:txBody>
          <a:bodyPr/>
          <a:lstStyle>
            <a:lvl1pPr marL="0">
              <a:defRPr sz="100">
                <a:no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en-US"/>
              <a:t>Klikk for å redigere Forfatter (dato)</a:t>
            </a:r>
            <a:endParaRPr lang="nb-NO"/>
          </a:p>
        </p:txBody>
      </p:sp>
      <p:grpSp>
        <p:nvGrpSpPr>
          <p:cNvPr id="3" name="Group 2">
            <a:extLst>
              <a:ext uri="{FF2B5EF4-FFF2-40B4-BE49-F238E27FC236}">
                <a16:creationId xmlns:a16="http://schemas.microsoft.com/office/drawing/2014/main" id="{7914AFDB-A49F-16B8-9C3B-501293B81B81}"/>
              </a:ext>
            </a:extLst>
          </p:cNvPr>
          <p:cNvGrpSpPr/>
          <p:nvPr userDrawn="1"/>
        </p:nvGrpSpPr>
        <p:grpSpPr>
          <a:xfrm>
            <a:off x="8609609" y="635428"/>
            <a:ext cx="3329980" cy="5879672"/>
            <a:chOff x="14104283" y="1047088"/>
            <a:chExt cx="5583955" cy="9853593"/>
          </a:xfrm>
          <a:solidFill>
            <a:srgbClr val="1C3449"/>
          </a:solidFill>
        </p:grpSpPr>
        <p:sp>
          <p:nvSpPr>
            <p:cNvPr id="4" name="object 2">
              <a:extLst>
                <a:ext uri="{FF2B5EF4-FFF2-40B4-BE49-F238E27FC236}">
                  <a16:creationId xmlns:a16="http://schemas.microsoft.com/office/drawing/2014/main" id="{CBBA9940-E934-AAC9-5967-75B338B56744}"/>
                </a:ext>
              </a:extLst>
            </p:cNvPr>
            <p:cNvSpPr/>
            <p:nvPr/>
          </p:nvSpPr>
          <p:spPr>
            <a:xfrm>
              <a:off x="14947457" y="1047088"/>
              <a:ext cx="1157680" cy="9853593"/>
            </a:xfrm>
            <a:custGeom>
              <a:avLst/>
              <a:gdLst/>
              <a:ahLst/>
              <a:cxnLst/>
              <a:rect l="l" t="t" r="r" b="b"/>
              <a:pathLst>
                <a:path w="1130934" h="9738360">
                  <a:moveTo>
                    <a:pt x="1130855" y="0"/>
                  </a:moveTo>
                  <a:lnTo>
                    <a:pt x="0" y="0"/>
                  </a:lnTo>
                  <a:lnTo>
                    <a:pt x="0" y="9737923"/>
                  </a:lnTo>
                  <a:lnTo>
                    <a:pt x="1130855" y="9737923"/>
                  </a:lnTo>
                  <a:lnTo>
                    <a:pt x="1130855" y="0"/>
                  </a:lnTo>
                  <a:close/>
                </a:path>
              </a:pathLst>
            </a:custGeom>
            <a:grpFill/>
          </p:spPr>
          <p:txBody>
            <a:bodyPr wrap="square" lIns="0" tIns="0" rIns="0" bIns="0" rtlCol="0"/>
            <a:lstStyle/>
            <a:p>
              <a:endParaRPr lang="nb-NO"/>
            </a:p>
          </p:txBody>
        </p:sp>
        <p:sp>
          <p:nvSpPr>
            <p:cNvPr id="6" name="object 3">
              <a:extLst>
                <a:ext uri="{FF2B5EF4-FFF2-40B4-BE49-F238E27FC236}">
                  <a16:creationId xmlns:a16="http://schemas.microsoft.com/office/drawing/2014/main" id="{93C3216B-CF8B-8745-F170-FEEE2EB16150}"/>
                </a:ext>
              </a:extLst>
            </p:cNvPr>
            <p:cNvSpPr/>
            <p:nvPr/>
          </p:nvSpPr>
          <p:spPr>
            <a:xfrm>
              <a:off x="14104283" y="1047088"/>
              <a:ext cx="422572" cy="9853593"/>
            </a:xfrm>
            <a:custGeom>
              <a:avLst/>
              <a:gdLst/>
              <a:ahLst/>
              <a:cxnLst/>
              <a:rect l="l" t="t" r="r" b="b"/>
              <a:pathLst>
                <a:path w="461009" h="9738360">
                  <a:moveTo>
                    <a:pt x="460718" y="0"/>
                  </a:moveTo>
                  <a:lnTo>
                    <a:pt x="0" y="0"/>
                  </a:lnTo>
                  <a:lnTo>
                    <a:pt x="0" y="9737923"/>
                  </a:lnTo>
                  <a:lnTo>
                    <a:pt x="460718" y="9737923"/>
                  </a:lnTo>
                  <a:lnTo>
                    <a:pt x="460718" y="0"/>
                  </a:lnTo>
                  <a:close/>
                </a:path>
              </a:pathLst>
            </a:custGeom>
            <a:grpFill/>
          </p:spPr>
          <p:txBody>
            <a:bodyPr wrap="square" lIns="0" tIns="0" rIns="0" bIns="0" rtlCol="0"/>
            <a:lstStyle/>
            <a:p>
              <a:endParaRPr lang="nb-NO"/>
            </a:p>
          </p:txBody>
        </p:sp>
        <p:sp>
          <p:nvSpPr>
            <p:cNvPr id="7" name="object 4">
              <a:extLst>
                <a:ext uri="{FF2B5EF4-FFF2-40B4-BE49-F238E27FC236}">
                  <a16:creationId xmlns:a16="http://schemas.microsoft.com/office/drawing/2014/main" id="{BC2DFDF4-8085-9669-D9B2-866820976D81}"/>
                </a:ext>
              </a:extLst>
            </p:cNvPr>
            <p:cNvSpPr/>
            <p:nvPr/>
          </p:nvSpPr>
          <p:spPr>
            <a:xfrm>
              <a:off x="16525735" y="1047088"/>
              <a:ext cx="3162503" cy="9853593"/>
            </a:xfrm>
            <a:custGeom>
              <a:avLst/>
              <a:gdLst/>
              <a:ahLst/>
              <a:cxnLst/>
              <a:rect l="l" t="t" r="r" b="b"/>
              <a:pathLst>
                <a:path w="3047365" h="9738360">
                  <a:moveTo>
                    <a:pt x="3047027" y="0"/>
                  </a:moveTo>
                  <a:lnTo>
                    <a:pt x="0" y="0"/>
                  </a:lnTo>
                  <a:lnTo>
                    <a:pt x="0" y="9737923"/>
                  </a:lnTo>
                  <a:lnTo>
                    <a:pt x="3047027" y="9737923"/>
                  </a:lnTo>
                  <a:lnTo>
                    <a:pt x="3047027" y="0"/>
                  </a:lnTo>
                  <a:close/>
                </a:path>
              </a:pathLst>
            </a:custGeom>
            <a:grpFill/>
          </p:spPr>
          <p:txBody>
            <a:bodyPr wrap="square" lIns="0" tIns="0" rIns="0" bIns="0" rtlCol="0"/>
            <a:lstStyle/>
            <a:p>
              <a:endParaRPr lang="nb-NO"/>
            </a:p>
          </p:txBody>
        </p:sp>
      </p:gr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a:xfrm>
            <a:off x="1444624" y="1385888"/>
            <a:ext cx="4525200" cy="881062"/>
          </a:xfrm>
        </p:spPr>
        <p:txBody>
          <a:bodyPr/>
          <a:lstStyle/>
          <a:p>
            <a:r>
              <a:rPr lang="nb-NO"/>
              <a:t>Klikk for å legge til en tittel maks 2 linjer</a:t>
            </a:r>
          </a:p>
        </p:txBody>
      </p:sp>
      <p:sp>
        <p:nvSpPr>
          <p:cNvPr id="5" name="Pladsholder til tekst 4">
            <a:extLst>
              <a:ext uri="{FF2B5EF4-FFF2-40B4-BE49-F238E27FC236}">
                <a16:creationId xmlns:a16="http://schemas.microsoft.com/office/drawing/2014/main" id="{0085A2B0-5BC7-9D39-928F-93A0A45E7D23}"/>
              </a:ext>
            </a:extLst>
          </p:cNvPr>
          <p:cNvSpPr>
            <a:spLocks noGrp="1"/>
          </p:cNvSpPr>
          <p:nvPr>
            <p:ph type="body" sz="quarter" idx="18" hasCustomPrompt="1"/>
          </p:nvPr>
        </p:nvSpPr>
        <p:spPr>
          <a:xfrm>
            <a:off x="1444624" y="2447925"/>
            <a:ext cx="4525200" cy="3024188"/>
          </a:xfrm>
        </p:spPr>
        <p:txBody>
          <a:bodyPr/>
          <a:lstStyle>
            <a:lvl1pPr>
              <a:defRPr/>
            </a:lvl1pPr>
            <a:lvl4pPr marL="288000" indent="-288000">
              <a:lnSpc>
                <a:spcPct val="104000"/>
              </a:lnSpc>
              <a:spcBef>
                <a:spcPts val="0"/>
              </a:spcBef>
              <a:spcAft>
                <a:spcPts val="600"/>
              </a:spcAft>
              <a:buFont typeface="+mj-lt"/>
              <a:buAutoNum type="arabicPeriod"/>
              <a:defRPr sz="2000" b="0"/>
            </a:lvl4pPr>
            <a:lvl5pPr marL="288000" indent="-288000">
              <a:lnSpc>
                <a:spcPct val="104000"/>
              </a:lnSpc>
              <a:spcBef>
                <a:spcPts val="0"/>
              </a:spcBef>
              <a:spcAft>
                <a:spcPts val="600"/>
              </a:spcAft>
              <a:buFont typeface="+mj-lt"/>
              <a:buAutoNum type="arabicPeriod"/>
              <a:defRPr sz="2000"/>
            </a:lvl5pPr>
            <a:lvl6pPr marL="288000" indent="-288000">
              <a:lnSpc>
                <a:spcPct val="104000"/>
              </a:lnSpc>
              <a:spcBef>
                <a:spcPts val="0"/>
              </a:spcBef>
              <a:spcAft>
                <a:spcPts val="600"/>
              </a:spcAft>
              <a:buFont typeface="+mj-lt"/>
              <a:buAutoNum type="arabicPeriod"/>
              <a:defRPr sz="2000"/>
            </a:lvl6pPr>
            <a:lvl7pPr marL="288000" indent="-288000">
              <a:lnSpc>
                <a:spcPct val="104000"/>
              </a:lnSpc>
              <a:spcBef>
                <a:spcPts val="0"/>
              </a:spcBef>
              <a:spcAft>
                <a:spcPts val="600"/>
              </a:spcAft>
              <a:buFont typeface="+mj-lt"/>
              <a:buAutoNum type="arabicPeriod"/>
              <a:defRPr sz="2000"/>
            </a:lvl7pPr>
            <a:lvl8pPr marL="288000" indent="-288000">
              <a:lnSpc>
                <a:spcPct val="104000"/>
              </a:lnSpc>
              <a:spcBef>
                <a:spcPts val="0"/>
              </a:spcBef>
              <a:spcAft>
                <a:spcPts val="600"/>
              </a:spcAft>
              <a:buFont typeface="+mj-lt"/>
              <a:buAutoNum type="arabicPeriod"/>
              <a:defRPr sz="2000"/>
            </a:lvl8pPr>
            <a:lvl9pPr marL="288000" indent="-288000">
              <a:lnSpc>
                <a:spcPct val="104000"/>
              </a:lnSpc>
              <a:spcBef>
                <a:spcPts val="0"/>
              </a:spcBef>
              <a:spcAft>
                <a:spcPts val="600"/>
              </a:spcAft>
              <a:buFont typeface="+mj-lt"/>
              <a:buAutoNum type="arabicPeriod"/>
              <a:defRPr sz="2000"/>
            </a:lvl9pPr>
          </a:lstStyle>
          <a:p>
            <a:pPr lvl="0"/>
            <a:r>
              <a:rPr lang="nb-NO" noProof="0"/>
              <a:t>Klikk for å legge til tekst                                                            Trykk ENTER og deretter TAB for å vise neste tekststil                                                                                     Trykk SHIFT+TAB for å vise forrige tekststil</a:t>
            </a:r>
          </a:p>
        </p:txBody>
      </p:sp>
      <p:sp>
        <p:nvSpPr>
          <p:cNvPr id="10" name="Footer Placeholder 6">
            <a:extLst>
              <a:ext uri="{FF2B5EF4-FFF2-40B4-BE49-F238E27FC236}">
                <a16:creationId xmlns:a16="http://schemas.microsoft.com/office/drawing/2014/main" id="{B6A6AE62-A746-6EB0-DD15-C6A60D48A089}"/>
              </a:ext>
            </a:extLst>
          </p:cNvPr>
          <p:cNvSpPr>
            <a:spLocks noGrp="1"/>
          </p:cNvSpPr>
          <p:nvPr>
            <p:ph type="ftr" sz="quarter" idx="16"/>
          </p:nvPr>
        </p:nvSpPr>
        <p:spPr bwMode="white">
          <a:xfrm>
            <a:off x="1444624" y="6194351"/>
            <a:ext cx="2136775" cy="180000"/>
          </a:xfrm>
        </p:spPr>
        <p:txBody>
          <a:bodyPr/>
          <a:lstStyle>
            <a:lvl1pPr marL="0">
              <a:defRPr sz="900">
                <a:solidFill>
                  <a:schemeClr val="tx1"/>
                </a:solidFill>
              </a:defRPr>
            </a:lvl1pPr>
            <a:lvl2pPr marL="0">
              <a:defRPr sz="900"/>
            </a:lvl2pPr>
            <a:lvl3pPr marL="0">
              <a:defRPr sz="900"/>
            </a:lvl3pPr>
            <a:lvl4pPr marL="0">
              <a:defRPr sz="900"/>
            </a:lvl4pPr>
            <a:lvl5pPr marL="0">
              <a:defRPr sz="900"/>
            </a:lvl5pPr>
            <a:lvl6pPr marL="0">
              <a:defRPr sz="900"/>
            </a:lvl6pPr>
            <a:lvl7pPr marL="0">
              <a:defRPr sz="900"/>
            </a:lvl7pPr>
            <a:lvl8pPr marL="0">
              <a:defRPr sz="900"/>
            </a:lvl8pPr>
            <a:lvl9pPr marL="0">
              <a:defRPr sz="900"/>
            </a:lvl9pPr>
          </a:lstStyle>
          <a:p>
            <a:r>
              <a:rPr lang="nb-NO"/>
              <a:t>Klikk for å redigere Sted (fottekst)</a:t>
            </a:r>
            <a:endParaRPr lang="nb-NO" sz="900"/>
          </a:p>
        </p:txBody>
      </p:sp>
      <p:sp>
        <p:nvSpPr>
          <p:cNvPr id="15" name="Text Placeholder 13">
            <a:extLst>
              <a:ext uri="{FF2B5EF4-FFF2-40B4-BE49-F238E27FC236}">
                <a16:creationId xmlns:a16="http://schemas.microsoft.com/office/drawing/2014/main" id="{166CFE30-739B-3C11-46DD-3205A72C1C65}"/>
              </a:ext>
            </a:extLst>
          </p:cNvPr>
          <p:cNvSpPr>
            <a:spLocks noGrp="1"/>
          </p:cNvSpPr>
          <p:nvPr>
            <p:ph type="body" sz="quarter" idx="23" hasCustomPrompt="1"/>
          </p:nvPr>
        </p:nvSpPr>
        <p:spPr>
          <a:xfrm>
            <a:off x="1444624" y="6394022"/>
            <a:ext cx="2136775" cy="190560"/>
          </a:xfrm>
        </p:spPr>
        <p:txBody>
          <a:bodyPr/>
          <a:lstStyle>
            <a:lvl1pPr marL="0" indent="0">
              <a:lnSpc>
                <a:spcPct val="100000"/>
              </a:lnSpc>
              <a:spcBef>
                <a:spcPts val="0"/>
              </a:spcBef>
              <a:spcAft>
                <a:spcPts val="0"/>
              </a:spcAft>
              <a:buNone/>
              <a:defRPr sz="900" b="0">
                <a:solidFill>
                  <a:schemeClr val="tx1"/>
                </a:solidFill>
              </a:defRPr>
            </a:lvl1pPr>
            <a:lvl2pPr marL="0" indent="0">
              <a:lnSpc>
                <a:spcPct val="100000"/>
              </a:lnSpc>
              <a:spcBef>
                <a:spcPts val="0"/>
              </a:spcBef>
              <a:spcAft>
                <a:spcPts val="0"/>
              </a:spcAft>
              <a:buNone/>
              <a:defRPr sz="900" b="0">
                <a:solidFill>
                  <a:schemeClr val="tx2"/>
                </a:solidFill>
              </a:defRPr>
            </a:lvl2pPr>
            <a:lvl3pPr marL="0" indent="0">
              <a:lnSpc>
                <a:spcPct val="100000"/>
              </a:lnSpc>
              <a:spcBef>
                <a:spcPts val="0"/>
              </a:spcBef>
              <a:spcAft>
                <a:spcPts val="0"/>
              </a:spcAft>
              <a:buNone/>
              <a:defRPr sz="900" b="0">
                <a:solidFill>
                  <a:schemeClr val="tx2"/>
                </a:solidFill>
              </a:defRPr>
            </a:lvl3pPr>
            <a:lvl4pPr marL="0">
              <a:lnSpc>
                <a:spcPct val="100000"/>
              </a:lnSpc>
              <a:spcBef>
                <a:spcPts val="0"/>
              </a:spcBef>
              <a:spcAft>
                <a:spcPts val="0"/>
              </a:spcAft>
              <a:buNone/>
              <a:defRPr sz="900" b="0">
                <a:solidFill>
                  <a:schemeClr val="tx2"/>
                </a:solidFill>
              </a:defRPr>
            </a:lvl4pPr>
            <a:lvl5pPr marL="0">
              <a:lnSpc>
                <a:spcPct val="100000"/>
              </a:lnSpc>
              <a:spcBef>
                <a:spcPts val="0"/>
              </a:spcBef>
              <a:spcAft>
                <a:spcPts val="0"/>
              </a:spcAft>
              <a:buNone/>
              <a:defRPr sz="900" b="0">
                <a:solidFill>
                  <a:schemeClr val="tx2"/>
                </a:solidFill>
              </a:defRPr>
            </a:lvl5pPr>
            <a:lvl6pPr marL="0">
              <a:lnSpc>
                <a:spcPct val="100000"/>
              </a:lnSpc>
              <a:spcBef>
                <a:spcPts val="0"/>
              </a:spcBef>
              <a:spcAft>
                <a:spcPts val="0"/>
              </a:spcAft>
              <a:buNone/>
              <a:defRPr sz="900" b="0">
                <a:solidFill>
                  <a:schemeClr val="tx2"/>
                </a:solidFill>
              </a:defRPr>
            </a:lvl6pPr>
            <a:lvl7pPr marL="0">
              <a:lnSpc>
                <a:spcPct val="100000"/>
              </a:lnSpc>
              <a:spcBef>
                <a:spcPts val="0"/>
              </a:spcBef>
              <a:spcAft>
                <a:spcPts val="0"/>
              </a:spcAft>
              <a:buNone/>
              <a:defRPr sz="900" b="0">
                <a:solidFill>
                  <a:schemeClr val="tx2"/>
                </a:solidFill>
              </a:defRPr>
            </a:lvl7pPr>
            <a:lvl8pPr marL="0" indent="0">
              <a:lnSpc>
                <a:spcPct val="100000"/>
              </a:lnSpc>
              <a:spcBef>
                <a:spcPts val="0"/>
              </a:spcBef>
              <a:spcAft>
                <a:spcPts val="0"/>
              </a:spcAft>
              <a:buNone/>
              <a:defRPr sz="900" b="0">
                <a:solidFill>
                  <a:schemeClr val="tx2"/>
                </a:solidFill>
              </a:defRPr>
            </a:lvl8pPr>
            <a:lvl9pPr marL="0">
              <a:lnSpc>
                <a:spcPct val="100000"/>
              </a:lnSpc>
              <a:spcBef>
                <a:spcPts val="0"/>
              </a:spcBef>
              <a:spcAft>
                <a:spcPts val="0"/>
              </a:spcAft>
              <a:buNone/>
              <a:defRPr sz="900" b="0">
                <a:solidFill>
                  <a:schemeClr val="tx2"/>
                </a:solidFill>
              </a:defRPr>
            </a:lvl9pPr>
          </a:lstStyle>
          <a:p>
            <a:pPr lvl="0"/>
            <a:r>
              <a:rPr lang="nb-NO"/>
              <a:t>Klikk for å legge til Opphaver: $input</a:t>
            </a:r>
          </a:p>
        </p:txBody>
      </p:sp>
      <p:sp>
        <p:nvSpPr>
          <p:cNvPr id="16" name="Text Placeholder 13">
            <a:extLst>
              <a:ext uri="{FF2B5EF4-FFF2-40B4-BE49-F238E27FC236}">
                <a16:creationId xmlns:a16="http://schemas.microsoft.com/office/drawing/2014/main" id="{F66C8241-A71E-2E2D-30FB-4883C57152E4}"/>
              </a:ext>
            </a:extLst>
          </p:cNvPr>
          <p:cNvSpPr>
            <a:spLocks noGrp="1"/>
          </p:cNvSpPr>
          <p:nvPr>
            <p:ph type="body" sz="quarter" idx="24" hasCustomPrompt="1"/>
          </p:nvPr>
        </p:nvSpPr>
        <p:spPr>
          <a:xfrm>
            <a:off x="3833813" y="6194351"/>
            <a:ext cx="2136775" cy="190560"/>
          </a:xfrm>
        </p:spPr>
        <p:txBody>
          <a:bodyPr/>
          <a:lstStyle>
            <a:lvl1pPr marL="0" indent="0">
              <a:lnSpc>
                <a:spcPct val="100000"/>
              </a:lnSpc>
              <a:spcBef>
                <a:spcPts val="0"/>
              </a:spcBef>
              <a:spcAft>
                <a:spcPts val="0"/>
              </a:spcAft>
              <a:buNone/>
              <a:defRPr sz="900" b="0">
                <a:solidFill>
                  <a:schemeClr val="tx1"/>
                </a:solidFill>
              </a:defRPr>
            </a:lvl1pPr>
            <a:lvl2pPr marL="0" indent="0">
              <a:lnSpc>
                <a:spcPct val="100000"/>
              </a:lnSpc>
              <a:spcBef>
                <a:spcPts val="0"/>
              </a:spcBef>
              <a:spcAft>
                <a:spcPts val="0"/>
              </a:spcAft>
              <a:buNone/>
              <a:defRPr sz="900" b="0">
                <a:solidFill>
                  <a:schemeClr val="tx2"/>
                </a:solidFill>
              </a:defRPr>
            </a:lvl2pPr>
            <a:lvl3pPr marL="0" indent="0">
              <a:lnSpc>
                <a:spcPct val="100000"/>
              </a:lnSpc>
              <a:spcBef>
                <a:spcPts val="0"/>
              </a:spcBef>
              <a:spcAft>
                <a:spcPts val="0"/>
              </a:spcAft>
              <a:buNone/>
              <a:defRPr sz="900" b="0">
                <a:solidFill>
                  <a:schemeClr val="tx2"/>
                </a:solidFill>
              </a:defRPr>
            </a:lvl3pPr>
            <a:lvl4pPr marL="0">
              <a:lnSpc>
                <a:spcPct val="100000"/>
              </a:lnSpc>
              <a:spcBef>
                <a:spcPts val="0"/>
              </a:spcBef>
              <a:spcAft>
                <a:spcPts val="0"/>
              </a:spcAft>
              <a:buNone/>
              <a:defRPr sz="900" b="0">
                <a:solidFill>
                  <a:schemeClr val="tx2"/>
                </a:solidFill>
              </a:defRPr>
            </a:lvl4pPr>
            <a:lvl5pPr marL="0">
              <a:lnSpc>
                <a:spcPct val="100000"/>
              </a:lnSpc>
              <a:spcBef>
                <a:spcPts val="0"/>
              </a:spcBef>
              <a:spcAft>
                <a:spcPts val="0"/>
              </a:spcAft>
              <a:buNone/>
              <a:defRPr sz="900" b="0">
                <a:solidFill>
                  <a:schemeClr val="tx2"/>
                </a:solidFill>
              </a:defRPr>
            </a:lvl5pPr>
            <a:lvl6pPr marL="0">
              <a:lnSpc>
                <a:spcPct val="100000"/>
              </a:lnSpc>
              <a:spcBef>
                <a:spcPts val="0"/>
              </a:spcBef>
              <a:spcAft>
                <a:spcPts val="0"/>
              </a:spcAft>
              <a:buNone/>
              <a:defRPr sz="900" b="0">
                <a:solidFill>
                  <a:schemeClr val="tx2"/>
                </a:solidFill>
              </a:defRPr>
            </a:lvl6pPr>
            <a:lvl7pPr marL="0">
              <a:lnSpc>
                <a:spcPct val="100000"/>
              </a:lnSpc>
              <a:spcBef>
                <a:spcPts val="0"/>
              </a:spcBef>
              <a:spcAft>
                <a:spcPts val="0"/>
              </a:spcAft>
              <a:buNone/>
              <a:defRPr sz="900" b="0">
                <a:solidFill>
                  <a:schemeClr val="tx2"/>
                </a:solidFill>
              </a:defRPr>
            </a:lvl7pPr>
            <a:lvl8pPr marL="0" indent="0">
              <a:lnSpc>
                <a:spcPct val="100000"/>
              </a:lnSpc>
              <a:spcBef>
                <a:spcPts val="0"/>
              </a:spcBef>
              <a:spcAft>
                <a:spcPts val="0"/>
              </a:spcAft>
              <a:buNone/>
              <a:defRPr sz="900" b="0">
                <a:solidFill>
                  <a:schemeClr val="tx2"/>
                </a:solidFill>
              </a:defRPr>
            </a:lvl8pPr>
            <a:lvl9pPr marL="0">
              <a:lnSpc>
                <a:spcPct val="100000"/>
              </a:lnSpc>
              <a:spcBef>
                <a:spcPts val="0"/>
              </a:spcBef>
              <a:spcAft>
                <a:spcPts val="0"/>
              </a:spcAft>
              <a:buNone/>
              <a:defRPr sz="900" b="0">
                <a:solidFill>
                  <a:schemeClr val="tx2"/>
                </a:solidFill>
              </a:defRPr>
            </a:lvl9pPr>
          </a:lstStyle>
          <a:p>
            <a:pPr lvl="0"/>
            <a:r>
              <a:rPr lang="nb-NO"/>
              <a:t>Klikk for å legge til Arkivinstitusjon: $input</a:t>
            </a:r>
          </a:p>
        </p:txBody>
      </p:sp>
      <p:sp>
        <p:nvSpPr>
          <p:cNvPr id="17" name="Text Placeholder 13">
            <a:extLst>
              <a:ext uri="{FF2B5EF4-FFF2-40B4-BE49-F238E27FC236}">
                <a16:creationId xmlns:a16="http://schemas.microsoft.com/office/drawing/2014/main" id="{CAA22750-99F3-30F3-5A0B-FE4023C02DA8}"/>
              </a:ext>
            </a:extLst>
          </p:cNvPr>
          <p:cNvSpPr>
            <a:spLocks noGrp="1"/>
          </p:cNvSpPr>
          <p:nvPr>
            <p:ph type="body" sz="quarter" idx="25" hasCustomPrompt="1"/>
          </p:nvPr>
        </p:nvSpPr>
        <p:spPr>
          <a:xfrm>
            <a:off x="3833813" y="6394022"/>
            <a:ext cx="2136775" cy="190560"/>
          </a:xfrm>
        </p:spPr>
        <p:txBody>
          <a:bodyPr/>
          <a:lstStyle>
            <a:lvl1pPr marL="0" indent="0">
              <a:lnSpc>
                <a:spcPct val="100000"/>
              </a:lnSpc>
              <a:spcBef>
                <a:spcPts val="0"/>
              </a:spcBef>
              <a:spcAft>
                <a:spcPts val="0"/>
              </a:spcAft>
              <a:buNone/>
              <a:defRPr sz="900" b="0">
                <a:solidFill>
                  <a:schemeClr val="tx1"/>
                </a:solidFill>
              </a:defRPr>
            </a:lvl1pPr>
            <a:lvl2pPr marL="0" indent="0">
              <a:lnSpc>
                <a:spcPct val="100000"/>
              </a:lnSpc>
              <a:spcBef>
                <a:spcPts val="0"/>
              </a:spcBef>
              <a:spcAft>
                <a:spcPts val="0"/>
              </a:spcAft>
              <a:buNone/>
              <a:defRPr sz="900" b="0">
                <a:solidFill>
                  <a:schemeClr val="tx2"/>
                </a:solidFill>
              </a:defRPr>
            </a:lvl2pPr>
            <a:lvl3pPr marL="0" indent="0">
              <a:lnSpc>
                <a:spcPct val="100000"/>
              </a:lnSpc>
              <a:spcBef>
                <a:spcPts val="0"/>
              </a:spcBef>
              <a:spcAft>
                <a:spcPts val="0"/>
              </a:spcAft>
              <a:buNone/>
              <a:defRPr sz="900" b="0">
                <a:solidFill>
                  <a:schemeClr val="tx2"/>
                </a:solidFill>
              </a:defRPr>
            </a:lvl3pPr>
            <a:lvl4pPr marL="0">
              <a:lnSpc>
                <a:spcPct val="100000"/>
              </a:lnSpc>
              <a:spcBef>
                <a:spcPts val="0"/>
              </a:spcBef>
              <a:spcAft>
                <a:spcPts val="0"/>
              </a:spcAft>
              <a:buNone/>
              <a:defRPr sz="900" b="0">
                <a:solidFill>
                  <a:schemeClr val="tx2"/>
                </a:solidFill>
              </a:defRPr>
            </a:lvl4pPr>
            <a:lvl5pPr marL="0">
              <a:lnSpc>
                <a:spcPct val="100000"/>
              </a:lnSpc>
              <a:spcBef>
                <a:spcPts val="0"/>
              </a:spcBef>
              <a:spcAft>
                <a:spcPts val="0"/>
              </a:spcAft>
              <a:buNone/>
              <a:defRPr sz="900" b="0">
                <a:solidFill>
                  <a:schemeClr val="tx2"/>
                </a:solidFill>
              </a:defRPr>
            </a:lvl5pPr>
            <a:lvl6pPr marL="0">
              <a:lnSpc>
                <a:spcPct val="100000"/>
              </a:lnSpc>
              <a:spcBef>
                <a:spcPts val="0"/>
              </a:spcBef>
              <a:spcAft>
                <a:spcPts val="0"/>
              </a:spcAft>
              <a:buNone/>
              <a:defRPr sz="900" b="0">
                <a:solidFill>
                  <a:schemeClr val="tx2"/>
                </a:solidFill>
              </a:defRPr>
            </a:lvl6pPr>
            <a:lvl7pPr marL="0">
              <a:lnSpc>
                <a:spcPct val="100000"/>
              </a:lnSpc>
              <a:spcBef>
                <a:spcPts val="0"/>
              </a:spcBef>
              <a:spcAft>
                <a:spcPts val="0"/>
              </a:spcAft>
              <a:buNone/>
              <a:defRPr sz="900" b="0">
                <a:solidFill>
                  <a:schemeClr val="tx2"/>
                </a:solidFill>
              </a:defRPr>
            </a:lvl7pPr>
            <a:lvl8pPr marL="0" indent="0">
              <a:lnSpc>
                <a:spcPct val="100000"/>
              </a:lnSpc>
              <a:spcBef>
                <a:spcPts val="0"/>
              </a:spcBef>
              <a:spcAft>
                <a:spcPts val="0"/>
              </a:spcAft>
              <a:buNone/>
              <a:defRPr sz="900" b="0">
                <a:solidFill>
                  <a:schemeClr val="tx2"/>
                </a:solidFill>
              </a:defRPr>
            </a:lvl8pPr>
            <a:lvl9pPr marL="0">
              <a:lnSpc>
                <a:spcPct val="100000"/>
              </a:lnSpc>
              <a:spcBef>
                <a:spcPts val="0"/>
              </a:spcBef>
              <a:spcAft>
                <a:spcPts val="0"/>
              </a:spcAft>
              <a:buNone/>
              <a:defRPr sz="900" b="0">
                <a:solidFill>
                  <a:schemeClr val="tx2"/>
                </a:solidFill>
              </a:defRPr>
            </a:lvl9pPr>
          </a:lstStyle>
          <a:p>
            <a:pPr lvl="0"/>
            <a:r>
              <a:rPr lang="nb-NO"/>
              <a:t>Klikk for å legge til Arkivnavn: $input</a:t>
            </a:r>
          </a:p>
        </p:txBody>
      </p:sp>
      <p:sp>
        <p:nvSpPr>
          <p:cNvPr id="9" name="Slide Number Placeholder 8">
            <a:extLst>
              <a:ext uri="{FF2B5EF4-FFF2-40B4-BE49-F238E27FC236}">
                <a16:creationId xmlns:a16="http://schemas.microsoft.com/office/drawing/2014/main" id="{92691CBA-A0EF-FF2A-70F1-2CBB7C9B625C}"/>
              </a:ext>
            </a:extLst>
          </p:cNvPr>
          <p:cNvSpPr>
            <a:spLocks noGrp="1"/>
          </p:cNvSpPr>
          <p:nvPr>
            <p:ph type="sldNum" sz="quarter" idx="31"/>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278655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Ref idx="1001">
        <a:schemeClr val="bg1"/>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1D6FE005-BB26-FA3D-7CD4-921A88BF4656}"/>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5" name="Footer Placeholder 4" hidden="1">
            <a:extLst>
              <a:ext uri="{FF2B5EF4-FFF2-40B4-BE49-F238E27FC236}">
                <a16:creationId xmlns:a16="http://schemas.microsoft.com/office/drawing/2014/main" id="{A64DF193-8AC5-4AAC-2D83-3A161ED48458}"/>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8" name="Slide Number Placeholder 5" hidden="1">
            <a:extLst>
              <a:ext uri="{FF2B5EF4-FFF2-40B4-BE49-F238E27FC236}">
                <a16:creationId xmlns:a16="http://schemas.microsoft.com/office/drawing/2014/main" id="{53F831BC-3515-1D6D-4A27-18A56F0F8C87}"/>
              </a:ext>
            </a:extLst>
          </p:cNvPr>
          <p:cNvSpPr>
            <a:spLocks noGrp="1" noRot="1" noMove="1" noResize="1" noEditPoints="1" noAdjustHandles="1" noChangeArrowheads="1" noChangeShapeType="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nb-NO" smtClean="0"/>
              <a:pPr/>
              <a:t>‹#›</a:t>
            </a:fld>
            <a:endParaRPr lang="nb-NO"/>
          </a:p>
        </p:txBody>
      </p:sp>
      <p:sp>
        <p:nvSpPr>
          <p:cNvPr id="11" name="Background">
            <a:extLst>
              <a:ext uri="{FF2B5EF4-FFF2-40B4-BE49-F238E27FC236}">
                <a16:creationId xmlns:a16="http://schemas.microsoft.com/office/drawing/2014/main" id="{651CA293-C872-C0A1-5C1D-0544CCC1E95B}"/>
              </a:ext>
            </a:extLst>
          </p:cNvPr>
          <p:cNvSpPr/>
          <p:nvPr userDrawn="1"/>
        </p:nvSpPr>
        <p:spPr>
          <a:xfrm>
            <a:off x="0" y="1"/>
            <a:ext cx="12192000" cy="6858000"/>
          </a:xfrm>
          <a:prstGeom prst="rect">
            <a:avLst/>
          </a:prstGeom>
          <a:solidFill>
            <a:srgbClr val="1C344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4000"/>
              </a:lnSpc>
            </a:pPr>
            <a:endParaRPr lang="nb-NO" sz="1200" noProof="0"/>
          </a:p>
        </p:txBody>
      </p:sp>
      <p:pic>
        <p:nvPicPr>
          <p:cNvPr id="12" name="Nasjonalarkivet navnetrekk hvit">
            <a:extLst>
              <a:ext uri="{FF2B5EF4-FFF2-40B4-BE49-F238E27FC236}">
                <a16:creationId xmlns:a16="http://schemas.microsoft.com/office/drawing/2014/main" id="{8E0BBD7A-80B2-ED14-38CE-E4B0C4C491C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7157" y="219263"/>
            <a:ext cx="1111626" cy="424933"/>
          </a:xfrm>
          <a:prstGeom prst="rect">
            <a:avLst/>
          </a:prstGeom>
        </p:spPr>
      </p:pic>
      <p:pic>
        <p:nvPicPr>
          <p:cNvPr id="13" name="Riksvåpenet hvit">
            <a:extLst>
              <a:ext uri="{FF2B5EF4-FFF2-40B4-BE49-F238E27FC236}">
                <a16:creationId xmlns:a16="http://schemas.microsoft.com/office/drawing/2014/main" id="{207D1C53-54C7-2755-7635-6F2C9073F1C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16700" y="178142"/>
            <a:ext cx="320575" cy="507240"/>
          </a:xfrm>
          <a:prstGeom prst="rect">
            <a:avLst/>
          </a:prstGeom>
        </p:spPr>
      </p:pic>
      <p:sp>
        <p:nvSpPr>
          <p:cNvPr id="2" name="Title 1"/>
          <p:cNvSpPr>
            <a:spLocks noGrp="1"/>
          </p:cNvSpPr>
          <p:nvPr>
            <p:ph type="ctrTitle" hasCustomPrompt="1"/>
          </p:nvPr>
        </p:nvSpPr>
        <p:spPr>
          <a:xfrm>
            <a:off x="1444625" y="1385888"/>
            <a:ext cx="9301163" cy="2224807"/>
          </a:xfrm>
        </p:spPr>
        <p:txBody>
          <a:bodyPr anchor="b" anchorCtr="0"/>
          <a:lstStyle>
            <a:lvl1pPr algn="l">
              <a:lnSpc>
                <a:spcPct val="83000"/>
              </a:lnSpc>
              <a:defRPr sz="5400">
                <a:solidFill>
                  <a:schemeClr val="tx1"/>
                </a:solidFill>
              </a:defRPr>
            </a:lvl1pPr>
          </a:lstStyle>
          <a:p>
            <a:r>
              <a:rPr lang="nb-NO"/>
              <a:t>Klikk for å legge til en tittel</a:t>
            </a:r>
          </a:p>
        </p:txBody>
      </p:sp>
      <p:sp>
        <p:nvSpPr>
          <p:cNvPr id="3" name="Subtitle 2"/>
          <p:cNvSpPr>
            <a:spLocks noGrp="1"/>
          </p:cNvSpPr>
          <p:nvPr>
            <p:ph type="subTitle" idx="1" hasCustomPrompt="1"/>
          </p:nvPr>
        </p:nvSpPr>
        <p:spPr>
          <a:xfrm>
            <a:off x="1444625" y="3644810"/>
            <a:ext cx="9301163" cy="500933"/>
          </a:xfrm>
        </p:spPr>
        <p:txBody>
          <a:bodyPr/>
          <a:lstStyle>
            <a:lvl1pPr marL="0" indent="0" algn="l">
              <a:lnSpc>
                <a:spcPct val="92000"/>
              </a:lnSpc>
              <a:spcBef>
                <a:spcPts val="0"/>
              </a:spcBef>
              <a:spcAft>
                <a:spcPts val="0"/>
              </a:spcAft>
              <a:buFont typeface="Arial" panose="020B0604020202020204" pitchFamily="34" charset="0"/>
              <a:buNone/>
              <a:defRPr sz="2400">
                <a:solidFill>
                  <a:schemeClr val="tx1"/>
                </a:solidFill>
              </a:defRPr>
            </a:lvl1pPr>
            <a:lvl2pPr marL="0" indent="0" algn="ctr">
              <a:lnSpc>
                <a:spcPct val="92000"/>
              </a:lnSpc>
              <a:spcBef>
                <a:spcPts val="0"/>
              </a:spcBef>
              <a:spcAft>
                <a:spcPts val="0"/>
              </a:spcAft>
              <a:buFont typeface="Arial" panose="020B0604020202020204" pitchFamily="34" charset="0"/>
              <a:buNone/>
              <a:defRPr sz="2400" b="0">
                <a:solidFill>
                  <a:schemeClr val="tx2"/>
                </a:solidFill>
              </a:defRPr>
            </a:lvl2pPr>
            <a:lvl3pPr marL="0" indent="0" algn="ctr">
              <a:lnSpc>
                <a:spcPct val="92000"/>
              </a:lnSpc>
              <a:spcBef>
                <a:spcPts val="0"/>
              </a:spcBef>
              <a:spcAft>
                <a:spcPts val="0"/>
              </a:spcAft>
              <a:buFont typeface="Arial" panose="020B0604020202020204" pitchFamily="34" charset="0"/>
              <a:buNone/>
              <a:defRPr sz="2400" b="0">
                <a:solidFill>
                  <a:schemeClr val="tx2"/>
                </a:solidFill>
              </a:defRPr>
            </a:lvl3pPr>
            <a:lvl4pPr marL="0" indent="0" algn="ctr">
              <a:lnSpc>
                <a:spcPct val="92000"/>
              </a:lnSpc>
              <a:spcBef>
                <a:spcPts val="0"/>
              </a:spcBef>
              <a:spcAft>
                <a:spcPts val="0"/>
              </a:spcAft>
              <a:buFont typeface="Arial" panose="020B0604020202020204" pitchFamily="34" charset="0"/>
              <a:buNone/>
              <a:defRPr sz="2400" b="0">
                <a:solidFill>
                  <a:schemeClr val="tx2"/>
                </a:solidFill>
              </a:defRPr>
            </a:lvl4pPr>
            <a:lvl5pPr marL="0" indent="0" algn="ctr">
              <a:lnSpc>
                <a:spcPct val="92000"/>
              </a:lnSpc>
              <a:spcBef>
                <a:spcPts val="0"/>
              </a:spcBef>
              <a:spcAft>
                <a:spcPts val="0"/>
              </a:spcAft>
              <a:buFont typeface="Arial" panose="020B0604020202020204" pitchFamily="34" charset="0"/>
              <a:buNone/>
              <a:defRPr sz="2400" b="0">
                <a:solidFill>
                  <a:schemeClr val="tx2"/>
                </a:solidFill>
              </a:defRPr>
            </a:lvl5pPr>
            <a:lvl6pPr marL="0" indent="0" algn="ctr">
              <a:lnSpc>
                <a:spcPct val="92000"/>
              </a:lnSpc>
              <a:spcBef>
                <a:spcPts val="0"/>
              </a:spcBef>
              <a:spcAft>
                <a:spcPts val="0"/>
              </a:spcAft>
              <a:buFont typeface="Arial" panose="020B0604020202020204" pitchFamily="34" charset="0"/>
              <a:buNone/>
              <a:defRPr sz="2400" b="0">
                <a:solidFill>
                  <a:schemeClr val="tx2"/>
                </a:solidFill>
              </a:defRPr>
            </a:lvl6pPr>
            <a:lvl7pPr marL="0" indent="0" algn="ctr">
              <a:lnSpc>
                <a:spcPct val="92000"/>
              </a:lnSpc>
              <a:spcBef>
                <a:spcPts val="0"/>
              </a:spcBef>
              <a:spcAft>
                <a:spcPts val="0"/>
              </a:spcAft>
              <a:buFont typeface="Arial" panose="020B0604020202020204" pitchFamily="34" charset="0"/>
              <a:buNone/>
              <a:defRPr sz="2400" b="0">
                <a:solidFill>
                  <a:schemeClr val="tx2"/>
                </a:solidFill>
              </a:defRPr>
            </a:lvl7pPr>
            <a:lvl8pPr marL="0" indent="0" algn="ctr">
              <a:lnSpc>
                <a:spcPct val="92000"/>
              </a:lnSpc>
              <a:spcBef>
                <a:spcPts val="0"/>
              </a:spcBef>
              <a:spcAft>
                <a:spcPts val="0"/>
              </a:spcAft>
              <a:buFont typeface="Arial" panose="020B0604020202020204" pitchFamily="34" charset="0"/>
              <a:buNone/>
              <a:defRPr sz="2400" b="0">
                <a:solidFill>
                  <a:schemeClr val="tx2"/>
                </a:solidFill>
              </a:defRPr>
            </a:lvl8pPr>
            <a:lvl9pPr marL="0" indent="0" algn="ctr">
              <a:lnSpc>
                <a:spcPct val="92000"/>
              </a:lnSpc>
              <a:spcBef>
                <a:spcPts val="0"/>
              </a:spcBef>
              <a:spcAft>
                <a:spcPts val="0"/>
              </a:spcAft>
              <a:buFont typeface="Arial" panose="020B0604020202020204" pitchFamily="34" charset="0"/>
              <a:buNone/>
              <a:defRPr sz="2400" b="0">
                <a:solidFill>
                  <a:schemeClr val="tx2"/>
                </a:solidFill>
              </a:defRPr>
            </a:lvl9pPr>
          </a:lstStyle>
          <a:p>
            <a:r>
              <a:rPr lang="nb-NO"/>
              <a:t>Klikk for å legge til en undertittel</a:t>
            </a:r>
          </a:p>
        </p:txBody>
      </p:sp>
    </p:spTree>
    <p:extLst>
      <p:ext uri="{BB962C8B-B14F-4D97-AF65-F5344CB8AC3E}">
        <p14:creationId xmlns:p14="http://schemas.microsoft.com/office/powerpoint/2010/main" val="132727540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ide 2">
    <p:bg>
      <p:bgPr>
        <a:solidFill>
          <a:schemeClr val="accent5"/>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6E219F97-688E-429D-38E8-DC748FDDBD6D}"/>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5" name="Footer Placeholder 4" hidden="1">
            <a:extLst>
              <a:ext uri="{FF2B5EF4-FFF2-40B4-BE49-F238E27FC236}">
                <a16:creationId xmlns:a16="http://schemas.microsoft.com/office/drawing/2014/main" id="{68731BBC-95E2-D83E-93CC-B7BAF85D09AF}"/>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8" name="Slide Number Placeholder 5" hidden="1">
            <a:extLst>
              <a:ext uri="{FF2B5EF4-FFF2-40B4-BE49-F238E27FC236}">
                <a16:creationId xmlns:a16="http://schemas.microsoft.com/office/drawing/2014/main" id="{69608CA1-1B1A-6CD7-BED6-69E1D4BE5A17}"/>
              </a:ext>
            </a:extLst>
          </p:cNvPr>
          <p:cNvSpPr>
            <a:spLocks noGrp="1" noRot="1" noMove="1" noResize="1" noEditPoints="1" noAdjustHandles="1" noChangeArrowheads="1" noChangeShapeType="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nb-NO" smtClean="0"/>
              <a:pPr/>
              <a:t>‹#›</a:t>
            </a:fld>
            <a:endParaRPr lang="nb-NO"/>
          </a:p>
        </p:txBody>
      </p:sp>
      <p:sp>
        <p:nvSpPr>
          <p:cNvPr id="11" name="Background">
            <a:extLst>
              <a:ext uri="{FF2B5EF4-FFF2-40B4-BE49-F238E27FC236}">
                <a16:creationId xmlns:a16="http://schemas.microsoft.com/office/drawing/2014/main" id="{651CA293-C872-C0A1-5C1D-0544CCC1E95B}"/>
              </a:ext>
            </a:extLst>
          </p:cNvPr>
          <p:cNvSpPr/>
          <p:nvPr userDrawn="1"/>
        </p:nvSpPr>
        <p:spPr>
          <a:xfrm>
            <a:off x="0" y="1"/>
            <a:ext cx="12192000" cy="6858000"/>
          </a:xfrm>
          <a:prstGeom prst="rect">
            <a:avLst/>
          </a:prstGeom>
          <a:solidFill>
            <a:srgbClr val="8F435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4000"/>
              </a:lnSpc>
            </a:pPr>
            <a:endParaRPr lang="nb-NO" sz="1200" noProof="0"/>
          </a:p>
        </p:txBody>
      </p:sp>
      <p:pic>
        <p:nvPicPr>
          <p:cNvPr id="12" name="Nasjonalarkivet navnetrekk hvit">
            <a:extLst>
              <a:ext uri="{FF2B5EF4-FFF2-40B4-BE49-F238E27FC236}">
                <a16:creationId xmlns:a16="http://schemas.microsoft.com/office/drawing/2014/main" id="{8E0BBD7A-80B2-ED14-38CE-E4B0C4C491C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7157" y="219263"/>
            <a:ext cx="1111626" cy="424933"/>
          </a:xfrm>
          <a:prstGeom prst="rect">
            <a:avLst/>
          </a:prstGeom>
        </p:spPr>
      </p:pic>
      <p:pic>
        <p:nvPicPr>
          <p:cNvPr id="13" name="Riksvåpenet hvit">
            <a:extLst>
              <a:ext uri="{FF2B5EF4-FFF2-40B4-BE49-F238E27FC236}">
                <a16:creationId xmlns:a16="http://schemas.microsoft.com/office/drawing/2014/main" id="{207D1C53-54C7-2755-7635-6F2C9073F1C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16700" y="178142"/>
            <a:ext cx="320575" cy="507240"/>
          </a:xfrm>
          <a:prstGeom prst="rect">
            <a:avLst/>
          </a:prstGeom>
        </p:spPr>
      </p:pic>
      <p:sp>
        <p:nvSpPr>
          <p:cNvPr id="2" name="Title 1"/>
          <p:cNvSpPr>
            <a:spLocks noGrp="1"/>
          </p:cNvSpPr>
          <p:nvPr>
            <p:ph type="ctrTitle" hasCustomPrompt="1"/>
          </p:nvPr>
        </p:nvSpPr>
        <p:spPr>
          <a:xfrm>
            <a:off x="1444625" y="1385888"/>
            <a:ext cx="9301163" cy="2224807"/>
          </a:xfrm>
        </p:spPr>
        <p:txBody>
          <a:bodyPr anchor="b" anchorCtr="0"/>
          <a:lstStyle>
            <a:lvl1pPr algn="l">
              <a:lnSpc>
                <a:spcPct val="83000"/>
              </a:lnSpc>
              <a:defRPr sz="5400">
                <a:solidFill>
                  <a:schemeClr val="tx1"/>
                </a:solidFill>
              </a:defRPr>
            </a:lvl1pPr>
          </a:lstStyle>
          <a:p>
            <a:r>
              <a:rPr lang="nb-NO"/>
              <a:t>Klikk for å legge til en tittel</a:t>
            </a:r>
          </a:p>
        </p:txBody>
      </p:sp>
      <p:sp>
        <p:nvSpPr>
          <p:cNvPr id="3" name="Subtitle 2"/>
          <p:cNvSpPr>
            <a:spLocks noGrp="1"/>
          </p:cNvSpPr>
          <p:nvPr>
            <p:ph type="subTitle" idx="1" hasCustomPrompt="1"/>
          </p:nvPr>
        </p:nvSpPr>
        <p:spPr>
          <a:xfrm>
            <a:off x="1444625" y="3644810"/>
            <a:ext cx="9301163" cy="500933"/>
          </a:xfrm>
        </p:spPr>
        <p:txBody>
          <a:bodyPr/>
          <a:lstStyle>
            <a:lvl1pPr marL="0" indent="0" algn="l">
              <a:lnSpc>
                <a:spcPct val="92000"/>
              </a:lnSpc>
              <a:spcBef>
                <a:spcPts val="0"/>
              </a:spcBef>
              <a:spcAft>
                <a:spcPts val="0"/>
              </a:spcAft>
              <a:buFont typeface="Arial" panose="020B0604020202020204" pitchFamily="34" charset="0"/>
              <a:buNone/>
              <a:defRPr sz="2400">
                <a:solidFill>
                  <a:schemeClr val="tx1"/>
                </a:solidFill>
              </a:defRPr>
            </a:lvl1pPr>
            <a:lvl2pPr marL="0" indent="0" algn="ctr">
              <a:lnSpc>
                <a:spcPct val="92000"/>
              </a:lnSpc>
              <a:spcBef>
                <a:spcPts val="0"/>
              </a:spcBef>
              <a:spcAft>
                <a:spcPts val="0"/>
              </a:spcAft>
              <a:buFont typeface="Arial" panose="020B0604020202020204" pitchFamily="34" charset="0"/>
              <a:buNone/>
              <a:defRPr sz="2400" b="0">
                <a:solidFill>
                  <a:schemeClr val="tx2"/>
                </a:solidFill>
              </a:defRPr>
            </a:lvl2pPr>
            <a:lvl3pPr marL="0" indent="0" algn="ctr">
              <a:lnSpc>
                <a:spcPct val="92000"/>
              </a:lnSpc>
              <a:spcBef>
                <a:spcPts val="0"/>
              </a:spcBef>
              <a:spcAft>
                <a:spcPts val="0"/>
              </a:spcAft>
              <a:buFont typeface="Arial" panose="020B0604020202020204" pitchFamily="34" charset="0"/>
              <a:buNone/>
              <a:defRPr sz="2400" b="0">
                <a:solidFill>
                  <a:schemeClr val="tx2"/>
                </a:solidFill>
              </a:defRPr>
            </a:lvl3pPr>
            <a:lvl4pPr marL="0" indent="0" algn="ctr">
              <a:lnSpc>
                <a:spcPct val="92000"/>
              </a:lnSpc>
              <a:spcBef>
                <a:spcPts val="0"/>
              </a:spcBef>
              <a:spcAft>
                <a:spcPts val="0"/>
              </a:spcAft>
              <a:buFont typeface="Arial" panose="020B0604020202020204" pitchFamily="34" charset="0"/>
              <a:buNone/>
              <a:defRPr sz="2400" b="0">
                <a:solidFill>
                  <a:schemeClr val="tx2"/>
                </a:solidFill>
              </a:defRPr>
            </a:lvl4pPr>
            <a:lvl5pPr marL="0" indent="0" algn="ctr">
              <a:lnSpc>
                <a:spcPct val="92000"/>
              </a:lnSpc>
              <a:spcBef>
                <a:spcPts val="0"/>
              </a:spcBef>
              <a:spcAft>
                <a:spcPts val="0"/>
              </a:spcAft>
              <a:buFont typeface="Arial" panose="020B0604020202020204" pitchFamily="34" charset="0"/>
              <a:buNone/>
              <a:defRPr sz="2400" b="0">
                <a:solidFill>
                  <a:schemeClr val="tx2"/>
                </a:solidFill>
              </a:defRPr>
            </a:lvl5pPr>
            <a:lvl6pPr marL="0" indent="0" algn="ctr">
              <a:lnSpc>
                <a:spcPct val="92000"/>
              </a:lnSpc>
              <a:spcBef>
                <a:spcPts val="0"/>
              </a:spcBef>
              <a:spcAft>
                <a:spcPts val="0"/>
              </a:spcAft>
              <a:buFont typeface="Arial" panose="020B0604020202020204" pitchFamily="34" charset="0"/>
              <a:buNone/>
              <a:defRPr sz="2400" b="0">
                <a:solidFill>
                  <a:schemeClr val="tx2"/>
                </a:solidFill>
              </a:defRPr>
            </a:lvl6pPr>
            <a:lvl7pPr marL="0" indent="0" algn="ctr">
              <a:lnSpc>
                <a:spcPct val="92000"/>
              </a:lnSpc>
              <a:spcBef>
                <a:spcPts val="0"/>
              </a:spcBef>
              <a:spcAft>
                <a:spcPts val="0"/>
              </a:spcAft>
              <a:buFont typeface="Arial" panose="020B0604020202020204" pitchFamily="34" charset="0"/>
              <a:buNone/>
              <a:defRPr sz="2400" b="0">
                <a:solidFill>
                  <a:schemeClr val="tx2"/>
                </a:solidFill>
              </a:defRPr>
            </a:lvl7pPr>
            <a:lvl8pPr marL="0" indent="0" algn="ctr">
              <a:lnSpc>
                <a:spcPct val="92000"/>
              </a:lnSpc>
              <a:spcBef>
                <a:spcPts val="0"/>
              </a:spcBef>
              <a:spcAft>
                <a:spcPts val="0"/>
              </a:spcAft>
              <a:buFont typeface="Arial" panose="020B0604020202020204" pitchFamily="34" charset="0"/>
              <a:buNone/>
              <a:defRPr sz="2400" b="0">
                <a:solidFill>
                  <a:schemeClr val="tx2"/>
                </a:solidFill>
              </a:defRPr>
            </a:lvl8pPr>
            <a:lvl9pPr marL="0" indent="0" algn="ctr">
              <a:lnSpc>
                <a:spcPct val="92000"/>
              </a:lnSpc>
              <a:spcBef>
                <a:spcPts val="0"/>
              </a:spcBef>
              <a:spcAft>
                <a:spcPts val="0"/>
              </a:spcAft>
              <a:buFont typeface="Arial" panose="020B0604020202020204" pitchFamily="34" charset="0"/>
              <a:buNone/>
              <a:defRPr sz="2400" b="0">
                <a:solidFill>
                  <a:schemeClr val="tx2"/>
                </a:solidFill>
              </a:defRPr>
            </a:lvl9pPr>
          </a:lstStyle>
          <a:p>
            <a:r>
              <a:rPr lang="nb-NO"/>
              <a:t>Klikk for å legge til en undertittel</a:t>
            </a:r>
          </a:p>
        </p:txBody>
      </p:sp>
    </p:spTree>
    <p:extLst>
      <p:ext uri="{BB962C8B-B14F-4D97-AF65-F5344CB8AC3E}">
        <p14:creationId xmlns:p14="http://schemas.microsoft.com/office/powerpoint/2010/main" val="2283270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side 3">
    <p:bg>
      <p:bgPr>
        <a:solidFill>
          <a:srgbClr val="DBE3E6"/>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2915B177-CA90-D568-43A0-8B5DDD19D5A9}"/>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5" name="Footer Placeholder 4" hidden="1">
            <a:extLst>
              <a:ext uri="{FF2B5EF4-FFF2-40B4-BE49-F238E27FC236}">
                <a16:creationId xmlns:a16="http://schemas.microsoft.com/office/drawing/2014/main" id="{34F6E569-A6C1-C181-B94F-4B116ED08CC4}"/>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11" name="Slide Number Placeholder 5" hidden="1">
            <a:extLst>
              <a:ext uri="{FF2B5EF4-FFF2-40B4-BE49-F238E27FC236}">
                <a16:creationId xmlns:a16="http://schemas.microsoft.com/office/drawing/2014/main" id="{7A96A21C-C25B-2B22-E235-ED6EBE842B85}"/>
              </a:ext>
            </a:extLst>
          </p:cNvPr>
          <p:cNvSpPr>
            <a:spLocks noGrp="1" noRot="1" noMove="1" noResize="1" noEditPoints="1" noAdjustHandles="1" noChangeArrowheads="1" noChangeShapeType="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nb-NO" smtClean="0"/>
              <a:pPr/>
              <a:t>‹#›</a:t>
            </a:fld>
            <a:endParaRPr lang="nb-NO"/>
          </a:p>
        </p:txBody>
      </p:sp>
      <p:sp>
        <p:nvSpPr>
          <p:cNvPr id="8" name="Background">
            <a:extLst>
              <a:ext uri="{FF2B5EF4-FFF2-40B4-BE49-F238E27FC236}">
                <a16:creationId xmlns:a16="http://schemas.microsoft.com/office/drawing/2014/main" id="{A21EB8D2-8CA0-30C9-A1A1-ADE094986765}"/>
              </a:ext>
            </a:extLst>
          </p:cNvPr>
          <p:cNvSpPr/>
          <p:nvPr userDrawn="1"/>
        </p:nvSpPr>
        <p:spPr>
          <a:xfrm>
            <a:off x="0" y="1"/>
            <a:ext cx="12192000" cy="6858000"/>
          </a:xfrm>
          <a:prstGeom prst="rect">
            <a:avLst/>
          </a:prstGeom>
          <a:solidFill>
            <a:srgbClr val="DBE3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4000"/>
              </a:lnSpc>
            </a:pPr>
            <a:endParaRPr lang="nb-NO" sz="1200" noProof="0"/>
          </a:p>
        </p:txBody>
      </p:sp>
      <p:sp>
        <p:nvSpPr>
          <p:cNvPr id="2" name="Title 1"/>
          <p:cNvSpPr>
            <a:spLocks noGrp="1"/>
          </p:cNvSpPr>
          <p:nvPr>
            <p:ph type="ctrTitle" hasCustomPrompt="1"/>
          </p:nvPr>
        </p:nvSpPr>
        <p:spPr>
          <a:xfrm>
            <a:off x="1444625" y="1385888"/>
            <a:ext cx="9301163" cy="2224807"/>
          </a:xfrm>
        </p:spPr>
        <p:txBody>
          <a:bodyPr anchor="b" anchorCtr="0"/>
          <a:lstStyle>
            <a:lvl1pPr algn="l">
              <a:lnSpc>
                <a:spcPct val="83000"/>
              </a:lnSpc>
              <a:defRPr sz="5400">
                <a:solidFill>
                  <a:schemeClr val="tx1"/>
                </a:solidFill>
              </a:defRPr>
            </a:lvl1pPr>
          </a:lstStyle>
          <a:p>
            <a:r>
              <a:rPr lang="nb-NO"/>
              <a:t>Klikk for å legge til en tittel</a:t>
            </a:r>
          </a:p>
        </p:txBody>
      </p:sp>
      <p:sp>
        <p:nvSpPr>
          <p:cNvPr id="3" name="Subtitle 2"/>
          <p:cNvSpPr>
            <a:spLocks noGrp="1"/>
          </p:cNvSpPr>
          <p:nvPr>
            <p:ph type="subTitle" idx="1" hasCustomPrompt="1"/>
          </p:nvPr>
        </p:nvSpPr>
        <p:spPr>
          <a:xfrm>
            <a:off x="1444625" y="3644810"/>
            <a:ext cx="9301163" cy="500933"/>
          </a:xfrm>
        </p:spPr>
        <p:txBody>
          <a:bodyPr/>
          <a:lstStyle>
            <a:lvl1pPr marL="0" indent="0" algn="l">
              <a:lnSpc>
                <a:spcPct val="92000"/>
              </a:lnSpc>
              <a:spcBef>
                <a:spcPts val="0"/>
              </a:spcBef>
              <a:spcAft>
                <a:spcPts val="0"/>
              </a:spcAft>
              <a:buFont typeface="Arial" panose="020B0604020202020204" pitchFamily="34" charset="0"/>
              <a:buNone/>
              <a:defRPr sz="2400">
                <a:solidFill>
                  <a:schemeClr val="tx1"/>
                </a:solidFill>
              </a:defRPr>
            </a:lvl1pPr>
            <a:lvl2pPr marL="0" indent="0" algn="ctr">
              <a:lnSpc>
                <a:spcPct val="92000"/>
              </a:lnSpc>
              <a:spcBef>
                <a:spcPts val="0"/>
              </a:spcBef>
              <a:spcAft>
                <a:spcPts val="0"/>
              </a:spcAft>
              <a:buFont typeface="Arial" panose="020B0604020202020204" pitchFamily="34" charset="0"/>
              <a:buNone/>
              <a:defRPr sz="2400" b="0">
                <a:solidFill>
                  <a:schemeClr val="tx2"/>
                </a:solidFill>
              </a:defRPr>
            </a:lvl2pPr>
            <a:lvl3pPr marL="0" indent="0" algn="ctr">
              <a:lnSpc>
                <a:spcPct val="92000"/>
              </a:lnSpc>
              <a:spcBef>
                <a:spcPts val="0"/>
              </a:spcBef>
              <a:spcAft>
                <a:spcPts val="0"/>
              </a:spcAft>
              <a:buFont typeface="Arial" panose="020B0604020202020204" pitchFamily="34" charset="0"/>
              <a:buNone/>
              <a:defRPr sz="2400" b="0">
                <a:solidFill>
                  <a:schemeClr val="tx2"/>
                </a:solidFill>
              </a:defRPr>
            </a:lvl3pPr>
            <a:lvl4pPr marL="0" indent="0" algn="ctr">
              <a:lnSpc>
                <a:spcPct val="92000"/>
              </a:lnSpc>
              <a:spcBef>
                <a:spcPts val="0"/>
              </a:spcBef>
              <a:spcAft>
                <a:spcPts val="0"/>
              </a:spcAft>
              <a:buFont typeface="Arial" panose="020B0604020202020204" pitchFamily="34" charset="0"/>
              <a:buNone/>
              <a:defRPr sz="2400" b="0">
                <a:solidFill>
                  <a:schemeClr val="tx2"/>
                </a:solidFill>
              </a:defRPr>
            </a:lvl4pPr>
            <a:lvl5pPr marL="0" indent="0" algn="ctr">
              <a:lnSpc>
                <a:spcPct val="92000"/>
              </a:lnSpc>
              <a:spcBef>
                <a:spcPts val="0"/>
              </a:spcBef>
              <a:spcAft>
                <a:spcPts val="0"/>
              </a:spcAft>
              <a:buFont typeface="Arial" panose="020B0604020202020204" pitchFamily="34" charset="0"/>
              <a:buNone/>
              <a:defRPr sz="2400" b="0">
                <a:solidFill>
                  <a:schemeClr val="tx2"/>
                </a:solidFill>
              </a:defRPr>
            </a:lvl5pPr>
            <a:lvl6pPr marL="0" indent="0" algn="ctr">
              <a:lnSpc>
                <a:spcPct val="92000"/>
              </a:lnSpc>
              <a:spcBef>
                <a:spcPts val="0"/>
              </a:spcBef>
              <a:spcAft>
                <a:spcPts val="0"/>
              </a:spcAft>
              <a:buFont typeface="Arial" panose="020B0604020202020204" pitchFamily="34" charset="0"/>
              <a:buNone/>
              <a:defRPr sz="2400" b="0">
                <a:solidFill>
                  <a:schemeClr val="tx2"/>
                </a:solidFill>
              </a:defRPr>
            </a:lvl6pPr>
            <a:lvl7pPr marL="0" indent="0" algn="ctr">
              <a:lnSpc>
                <a:spcPct val="92000"/>
              </a:lnSpc>
              <a:spcBef>
                <a:spcPts val="0"/>
              </a:spcBef>
              <a:spcAft>
                <a:spcPts val="0"/>
              </a:spcAft>
              <a:buFont typeface="Arial" panose="020B0604020202020204" pitchFamily="34" charset="0"/>
              <a:buNone/>
              <a:defRPr sz="2400" b="0">
                <a:solidFill>
                  <a:schemeClr val="tx2"/>
                </a:solidFill>
              </a:defRPr>
            </a:lvl7pPr>
            <a:lvl8pPr marL="0" indent="0" algn="ctr">
              <a:lnSpc>
                <a:spcPct val="92000"/>
              </a:lnSpc>
              <a:spcBef>
                <a:spcPts val="0"/>
              </a:spcBef>
              <a:spcAft>
                <a:spcPts val="0"/>
              </a:spcAft>
              <a:buFont typeface="Arial" panose="020B0604020202020204" pitchFamily="34" charset="0"/>
              <a:buNone/>
              <a:defRPr sz="2400" b="0">
                <a:solidFill>
                  <a:schemeClr val="tx2"/>
                </a:solidFill>
              </a:defRPr>
            </a:lvl8pPr>
            <a:lvl9pPr marL="0" indent="0" algn="ctr">
              <a:lnSpc>
                <a:spcPct val="92000"/>
              </a:lnSpc>
              <a:spcBef>
                <a:spcPts val="0"/>
              </a:spcBef>
              <a:spcAft>
                <a:spcPts val="0"/>
              </a:spcAft>
              <a:buFont typeface="Arial" panose="020B0604020202020204" pitchFamily="34" charset="0"/>
              <a:buNone/>
              <a:defRPr sz="2400" b="0">
                <a:solidFill>
                  <a:schemeClr val="tx2"/>
                </a:solidFill>
              </a:defRPr>
            </a:lvl9pPr>
          </a:lstStyle>
          <a:p>
            <a:r>
              <a:rPr lang="nb-NO"/>
              <a:t>Klikk for å legge til en undertittel</a:t>
            </a:r>
          </a:p>
        </p:txBody>
      </p:sp>
      <p:pic>
        <p:nvPicPr>
          <p:cNvPr id="9" name="Nasjonalarkivet navnetrekk svart">
            <a:extLst>
              <a:ext uri="{FF2B5EF4-FFF2-40B4-BE49-F238E27FC236}">
                <a16:creationId xmlns:a16="http://schemas.microsoft.com/office/drawing/2014/main" id="{B63A5DDB-24E7-0959-9EB3-F161140DAF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7157" y="219263"/>
            <a:ext cx="1111626" cy="424934"/>
          </a:xfrm>
          <a:prstGeom prst="rect">
            <a:avLst/>
          </a:prstGeom>
        </p:spPr>
      </p:pic>
      <p:pic>
        <p:nvPicPr>
          <p:cNvPr id="10" name="Riksvåpenet svart">
            <a:extLst>
              <a:ext uri="{FF2B5EF4-FFF2-40B4-BE49-F238E27FC236}">
                <a16:creationId xmlns:a16="http://schemas.microsoft.com/office/drawing/2014/main" id="{774F532F-3B4D-2BF3-273F-038667A5B5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6700" y="178142"/>
            <a:ext cx="320576" cy="507240"/>
          </a:xfrm>
          <a:prstGeom prst="rect">
            <a:avLst/>
          </a:prstGeom>
        </p:spPr>
      </p:pic>
    </p:spTree>
    <p:extLst>
      <p:ext uri="{BB962C8B-B14F-4D97-AF65-F5344CB8AC3E}">
        <p14:creationId xmlns:p14="http://schemas.microsoft.com/office/powerpoint/2010/main" val="101637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side 4">
    <p:bg>
      <p:bgPr>
        <a:solidFill>
          <a:srgbClr val="DBE3E6"/>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3D937B1C-01C6-2F42-F7B2-4448322BB940}"/>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9" name="Footer Placeholder 4">
            <a:extLst>
              <a:ext uri="{FF2B5EF4-FFF2-40B4-BE49-F238E27FC236}">
                <a16:creationId xmlns:a16="http://schemas.microsoft.com/office/drawing/2014/main" id="{EC8CF715-7888-71D0-34B8-634B7BAC9917}"/>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14" name="Slide Number Placeholder 5">
            <a:extLst>
              <a:ext uri="{FF2B5EF4-FFF2-40B4-BE49-F238E27FC236}">
                <a16:creationId xmlns:a16="http://schemas.microsoft.com/office/drawing/2014/main" id="{D669589A-C54D-0DFF-9E2E-13291F5DDA79}"/>
              </a:ext>
            </a:extLst>
          </p:cNvPr>
          <p:cNvSpPr>
            <a:spLocks noGrp="1" noRot="1" noMove="1" noResize="1" noEditPoints="1" noAdjustHandles="1" noChangeArrowheads="1" noChangeShapeType="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nb-NO" smtClean="0"/>
              <a:pPr/>
              <a:t>‹#›</a:t>
            </a:fld>
            <a:endParaRPr lang="nb-NO"/>
          </a:p>
        </p:txBody>
      </p:sp>
      <p:sp>
        <p:nvSpPr>
          <p:cNvPr id="2" name="Title 1"/>
          <p:cNvSpPr>
            <a:spLocks noGrp="1"/>
          </p:cNvSpPr>
          <p:nvPr>
            <p:ph type="ctrTitle" hasCustomPrompt="1"/>
          </p:nvPr>
        </p:nvSpPr>
        <p:spPr>
          <a:xfrm>
            <a:off x="1444625" y="1385888"/>
            <a:ext cx="9301163" cy="2224807"/>
          </a:xfrm>
        </p:spPr>
        <p:txBody>
          <a:bodyPr anchor="b" anchorCtr="0"/>
          <a:lstStyle>
            <a:lvl1pPr algn="l">
              <a:lnSpc>
                <a:spcPct val="83000"/>
              </a:lnSpc>
              <a:defRPr sz="5400">
                <a:solidFill>
                  <a:schemeClr val="tx1"/>
                </a:solidFill>
              </a:defRPr>
            </a:lvl1pPr>
          </a:lstStyle>
          <a:p>
            <a:r>
              <a:rPr lang="nb-NO"/>
              <a:t>Klikk for å legge til en tittel</a:t>
            </a:r>
          </a:p>
        </p:txBody>
      </p:sp>
      <p:sp>
        <p:nvSpPr>
          <p:cNvPr id="3" name="Subtitle 2"/>
          <p:cNvSpPr>
            <a:spLocks noGrp="1"/>
          </p:cNvSpPr>
          <p:nvPr>
            <p:ph type="subTitle" idx="1" hasCustomPrompt="1"/>
          </p:nvPr>
        </p:nvSpPr>
        <p:spPr>
          <a:xfrm>
            <a:off x="1444625" y="3644810"/>
            <a:ext cx="9301163" cy="500933"/>
          </a:xfrm>
        </p:spPr>
        <p:txBody>
          <a:bodyPr/>
          <a:lstStyle>
            <a:lvl1pPr marL="0" indent="0" algn="l">
              <a:lnSpc>
                <a:spcPct val="92000"/>
              </a:lnSpc>
              <a:spcBef>
                <a:spcPts val="0"/>
              </a:spcBef>
              <a:spcAft>
                <a:spcPts val="0"/>
              </a:spcAft>
              <a:buFont typeface="Arial" panose="020B0604020202020204" pitchFamily="34" charset="0"/>
              <a:buNone/>
              <a:defRPr sz="2400">
                <a:solidFill>
                  <a:schemeClr val="tx1"/>
                </a:solidFill>
              </a:defRPr>
            </a:lvl1pPr>
            <a:lvl2pPr marL="0" indent="0" algn="ctr">
              <a:lnSpc>
                <a:spcPct val="92000"/>
              </a:lnSpc>
              <a:spcBef>
                <a:spcPts val="0"/>
              </a:spcBef>
              <a:spcAft>
                <a:spcPts val="0"/>
              </a:spcAft>
              <a:buFont typeface="Arial" panose="020B0604020202020204" pitchFamily="34" charset="0"/>
              <a:buNone/>
              <a:defRPr sz="2400" b="0">
                <a:solidFill>
                  <a:schemeClr val="tx2"/>
                </a:solidFill>
              </a:defRPr>
            </a:lvl2pPr>
            <a:lvl3pPr marL="0" indent="0" algn="ctr">
              <a:lnSpc>
                <a:spcPct val="92000"/>
              </a:lnSpc>
              <a:spcBef>
                <a:spcPts val="0"/>
              </a:spcBef>
              <a:spcAft>
                <a:spcPts val="0"/>
              </a:spcAft>
              <a:buFont typeface="Arial" panose="020B0604020202020204" pitchFamily="34" charset="0"/>
              <a:buNone/>
              <a:defRPr sz="2400" b="0">
                <a:solidFill>
                  <a:schemeClr val="tx2"/>
                </a:solidFill>
              </a:defRPr>
            </a:lvl3pPr>
            <a:lvl4pPr marL="0" indent="0" algn="ctr">
              <a:lnSpc>
                <a:spcPct val="92000"/>
              </a:lnSpc>
              <a:spcBef>
                <a:spcPts val="0"/>
              </a:spcBef>
              <a:spcAft>
                <a:spcPts val="0"/>
              </a:spcAft>
              <a:buFont typeface="Arial" panose="020B0604020202020204" pitchFamily="34" charset="0"/>
              <a:buNone/>
              <a:defRPr sz="2400" b="0">
                <a:solidFill>
                  <a:schemeClr val="tx2"/>
                </a:solidFill>
              </a:defRPr>
            </a:lvl4pPr>
            <a:lvl5pPr marL="0" indent="0" algn="ctr">
              <a:lnSpc>
                <a:spcPct val="92000"/>
              </a:lnSpc>
              <a:spcBef>
                <a:spcPts val="0"/>
              </a:spcBef>
              <a:spcAft>
                <a:spcPts val="0"/>
              </a:spcAft>
              <a:buFont typeface="Arial" panose="020B0604020202020204" pitchFamily="34" charset="0"/>
              <a:buNone/>
              <a:defRPr sz="2400" b="0">
                <a:solidFill>
                  <a:schemeClr val="tx2"/>
                </a:solidFill>
              </a:defRPr>
            </a:lvl5pPr>
            <a:lvl6pPr marL="0" indent="0" algn="ctr">
              <a:lnSpc>
                <a:spcPct val="92000"/>
              </a:lnSpc>
              <a:spcBef>
                <a:spcPts val="0"/>
              </a:spcBef>
              <a:spcAft>
                <a:spcPts val="0"/>
              </a:spcAft>
              <a:buFont typeface="Arial" panose="020B0604020202020204" pitchFamily="34" charset="0"/>
              <a:buNone/>
              <a:defRPr sz="2400" b="0">
                <a:solidFill>
                  <a:schemeClr val="tx2"/>
                </a:solidFill>
              </a:defRPr>
            </a:lvl6pPr>
            <a:lvl7pPr marL="0" indent="0" algn="ctr">
              <a:lnSpc>
                <a:spcPct val="92000"/>
              </a:lnSpc>
              <a:spcBef>
                <a:spcPts val="0"/>
              </a:spcBef>
              <a:spcAft>
                <a:spcPts val="0"/>
              </a:spcAft>
              <a:buFont typeface="Arial" panose="020B0604020202020204" pitchFamily="34" charset="0"/>
              <a:buNone/>
              <a:defRPr sz="2400" b="0">
                <a:solidFill>
                  <a:schemeClr val="tx2"/>
                </a:solidFill>
              </a:defRPr>
            </a:lvl7pPr>
            <a:lvl8pPr marL="0" indent="0" algn="ctr">
              <a:lnSpc>
                <a:spcPct val="92000"/>
              </a:lnSpc>
              <a:spcBef>
                <a:spcPts val="0"/>
              </a:spcBef>
              <a:spcAft>
                <a:spcPts val="0"/>
              </a:spcAft>
              <a:buFont typeface="Arial" panose="020B0604020202020204" pitchFamily="34" charset="0"/>
              <a:buNone/>
              <a:defRPr sz="2400" b="0">
                <a:solidFill>
                  <a:schemeClr val="tx2"/>
                </a:solidFill>
              </a:defRPr>
            </a:lvl8pPr>
            <a:lvl9pPr marL="0" indent="0" algn="ctr">
              <a:lnSpc>
                <a:spcPct val="92000"/>
              </a:lnSpc>
              <a:spcBef>
                <a:spcPts val="0"/>
              </a:spcBef>
              <a:spcAft>
                <a:spcPts val="0"/>
              </a:spcAft>
              <a:buFont typeface="Arial" panose="020B0604020202020204" pitchFamily="34" charset="0"/>
              <a:buNone/>
              <a:defRPr sz="2400" b="0">
                <a:solidFill>
                  <a:schemeClr val="tx2"/>
                </a:solidFill>
              </a:defRPr>
            </a:lvl9pPr>
          </a:lstStyle>
          <a:p>
            <a:r>
              <a:rPr lang="nb-NO"/>
              <a:t>Klikk for å legge til en undertittel</a:t>
            </a:r>
          </a:p>
        </p:txBody>
      </p:sp>
    </p:spTree>
    <p:extLst>
      <p:ext uri="{BB962C8B-B14F-4D97-AF65-F5344CB8AC3E}">
        <p14:creationId xmlns:p14="http://schemas.microsoft.com/office/powerpoint/2010/main" val="366101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ett innho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FBA630-4C76-5455-530E-66F4122154EA}"/>
              </a:ext>
            </a:extLst>
          </p:cNvPr>
          <p:cNvSpPr>
            <a:spLocks noGrp="1" noRot="1" noMove="1" noResize="1" noEditPoints="1" noAdjustHandles="1" noChangeArrowheads="1" noChangeShapeType="1"/>
          </p:cNvSpPr>
          <p:nvPr>
            <p:ph type="dt" sz="half" idx="10"/>
          </p:nvPr>
        </p:nvSpPr>
        <p:spPr>
          <a:xfrm>
            <a:off x="0" y="6858000"/>
            <a:ext cx="0" cy="0"/>
          </a:xfrm>
        </p:spPr>
        <p:txBody>
          <a:bodyPr/>
          <a:lstStyle>
            <a:lvl1pPr>
              <a:defRPr sz="100">
                <a:noFill/>
              </a:defRPr>
            </a:lvl1pPr>
          </a:lstStyle>
          <a:p>
            <a:r>
              <a:rPr lang="en-US"/>
              <a:t>Klikk for å redigere Forfatter (dato)</a:t>
            </a:r>
            <a:endParaRPr lang="nb-NO"/>
          </a:p>
        </p:txBody>
      </p:sp>
      <p:sp>
        <p:nvSpPr>
          <p:cNvPr id="5" name="Footer Placeholder 4">
            <a:extLst>
              <a:ext uri="{FF2B5EF4-FFF2-40B4-BE49-F238E27FC236}">
                <a16:creationId xmlns:a16="http://schemas.microsoft.com/office/drawing/2014/main" id="{F4FB399D-3AA0-2DA2-B1E8-55DF22118298}"/>
              </a:ext>
            </a:extLst>
          </p:cNvPr>
          <p:cNvSpPr>
            <a:spLocks noGrp="1" noRot="1" noMove="1" noResize="1" noEditPoints="1" noAdjustHandles="1" noChangeArrowheads="1" noChangeShapeType="1"/>
          </p:cNvSpPr>
          <p:nvPr>
            <p:ph type="ftr" sz="quarter" idx="11"/>
          </p:nvPr>
        </p:nvSpPr>
        <p:spPr>
          <a:xfrm>
            <a:off x="0" y="6858000"/>
            <a:ext cx="0" cy="0"/>
          </a:xfrm>
        </p:spPr>
        <p:txBody>
          <a:bodyPr/>
          <a:lstStyle>
            <a:lvl1pPr>
              <a:defRPr sz="100">
                <a:noFill/>
              </a:defRPr>
            </a:lvl1pPr>
          </a:lstStyle>
          <a:p>
            <a:r>
              <a:rPr lang="nb-NO"/>
              <a:t>Klikk for å redigere Sted (fottekst)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nb-NO"/>
              <a:t>Klikk for å legge til en tittel maks 2 linjer</a:t>
            </a:r>
          </a:p>
        </p:txBody>
      </p:sp>
      <p:sp>
        <p:nvSpPr>
          <p:cNvPr id="3" name="Content Placeholder 2"/>
          <p:cNvSpPr>
            <a:spLocks noGrp="1"/>
          </p:cNvSpPr>
          <p:nvPr>
            <p:ph idx="1" hasCustomPrompt="1"/>
          </p:nvPr>
        </p:nvSpPr>
        <p:spPr/>
        <p:txBody>
          <a:bodyPr vert="horz" lIns="0" tIns="0" rIns="0" bIns="0" rtlCol="0">
            <a:normAutofit/>
          </a:bodyPr>
          <a:lstStyle>
            <a:lvl1pPr>
              <a:defRPr lang="nb-NO" noProof="0" dirty="0"/>
            </a:lvl1pPr>
            <a:lvl2pPr>
              <a:defRPr lang="nb-NO" noProof="0" dirty="0"/>
            </a:lvl2pPr>
            <a:lvl3pPr>
              <a:defRPr lang="nb-NO" noProof="0" dirty="0"/>
            </a:lvl3pPr>
            <a:lvl4pPr>
              <a:defRPr lang="nb-NO" noProof="0" dirty="0"/>
            </a:lvl4pPr>
            <a:lvl5pPr>
              <a:defRPr lang="nb-NO" noProof="0" dirty="0"/>
            </a:lvl5pPr>
            <a:lvl6pPr>
              <a:defRPr lang="nb-NO" noProof="0" dirty="0"/>
            </a:lvl6pPr>
            <a:lvl7pPr>
              <a:defRPr lang="nb-NO" noProof="0" dirty="0"/>
            </a:lvl7pPr>
            <a:lvl8pPr>
              <a:defRPr lang="nb-NO" noProof="0" dirty="0"/>
            </a:lvl8pPr>
            <a:lvl9pPr>
              <a:defRPr lang="nb-NO" noProof="0" dirty="0"/>
            </a:lvl9pPr>
          </a:lstStyle>
          <a:p>
            <a:pPr lvl="0"/>
            <a:r>
              <a:rPr lang="nb-NO" noProof="0"/>
              <a:t>Klikk ikon for å legge inn tabell eller diagram eller klikk for å legge til tekst                                                            Trykk ENTER og deretter TAB for å vise neste tekststil                                                                                                             Trykk SHIFT+TAB for å vise forrige tekststil</a:t>
            </a:r>
          </a:p>
        </p:txBody>
      </p:sp>
      <p:sp>
        <p:nvSpPr>
          <p:cNvPr id="6" name="Slide Number Placeholder 5">
            <a:extLst>
              <a:ext uri="{FF2B5EF4-FFF2-40B4-BE49-F238E27FC236}">
                <a16:creationId xmlns:a16="http://schemas.microsoft.com/office/drawing/2014/main" id="{E7126DDE-38D5-A2EF-86DF-49BFAFA11A62}"/>
              </a:ext>
            </a:extLst>
          </p:cNvPr>
          <p:cNvSpPr>
            <a:spLocks noGrp="1"/>
          </p:cNvSpPr>
          <p:nvPr>
            <p:ph type="sldNum" sz="quarter" idx="12"/>
          </p:nvPr>
        </p:nvSpPr>
        <p:spPr/>
        <p:txBody>
          <a:bodyPr/>
          <a:lstStyle/>
          <a:p>
            <a:fld id="{0C7C38D0-CD87-4129-BF30-80948F1FA2CA}" type="slidenum">
              <a:rPr lang="nb-NO" smtClean="0"/>
              <a:pPr/>
              <a:t>‹#›</a:t>
            </a:fld>
            <a:endParaRPr lang="nb-NO"/>
          </a:p>
        </p:txBody>
      </p:sp>
    </p:spTree>
    <p:extLst>
      <p:ext uri="{BB962C8B-B14F-4D97-AF65-F5344CB8AC3E}">
        <p14:creationId xmlns:p14="http://schemas.microsoft.com/office/powerpoint/2010/main" val="58408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9" name="Group grid" hidden="1">
            <a:extLst>
              <a:ext uri="{FF2B5EF4-FFF2-40B4-BE49-F238E27FC236}">
                <a16:creationId xmlns:a16="http://schemas.microsoft.com/office/drawing/2014/main" id="{6510938A-ABA5-0CE3-17FD-F4B9B090C113}"/>
              </a:ext>
            </a:extLst>
          </p:cNvPr>
          <p:cNvGrpSpPr>
            <a:grpSpLocks noGrp="1" noUngrp="1" noRot="1" noMove="1" noResize="1"/>
          </p:cNvGrpSpPr>
          <p:nvPr userDrawn="1"/>
        </p:nvGrpSpPr>
        <p:grpSpPr>
          <a:xfrm>
            <a:off x="252000" y="197999"/>
            <a:ext cx="11688000" cy="6318001"/>
            <a:chOff x="252000" y="197999"/>
            <a:chExt cx="11688000" cy="6318001"/>
          </a:xfrm>
        </p:grpSpPr>
        <p:sp>
          <p:nvSpPr>
            <p:cNvPr id="2" name="C1">
              <a:extLst>
                <a:ext uri="{FF2B5EF4-FFF2-40B4-BE49-F238E27FC236}">
                  <a16:creationId xmlns:a16="http://schemas.microsoft.com/office/drawing/2014/main" id="{17B60090-6ED3-854B-2B43-C1D2E894C91F}"/>
                </a:ext>
              </a:extLst>
            </p:cNvPr>
            <p:cNvSpPr>
              <a:spLocks noGrp="1" noRot="1" noMove="1" noResize="1" noEditPoints="1" noAdjustHandles="1" noChangeArrowheads="1" noChangeShapeType="1"/>
            </p:cNvSpPr>
            <p:nvPr userDrawn="1"/>
          </p:nvSpPr>
          <p:spPr>
            <a:xfrm>
              <a:off x="252000" y="197999"/>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5" name="S1">
              <a:extLst>
                <a:ext uri="{FF2B5EF4-FFF2-40B4-BE49-F238E27FC236}">
                  <a16:creationId xmlns:a16="http://schemas.microsoft.com/office/drawing/2014/main" id="{B94FB77E-9C21-AA6C-5ED5-0F6B273646A4}"/>
                </a:ext>
              </a:extLst>
            </p:cNvPr>
            <p:cNvSpPr>
              <a:spLocks noGrp="1" noRot="1" noMove="1" noResize="1" noEditPoints="1" noAdjustHandles="1" noChangeArrowheads="1" noChangeShapeType="1"/>
            </p:cNvSpPr>
            <p:nvPr userDrawn="1"/>
          </p:nvSpPr>
          <p:spPr>
            <a:xfrm>
              <a:off x="1194000" y="197999"/>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6" name="C2">
              <a:extLst>
                <a:ext uri="{FF2B5EF4-FFF2-40B4-BE49-F238E27FC236}">
                  <a16:creationId xmlns:a16="http://schemas.microsoft.com/office/drawing/2014/main" id="{0DA35E26-8329-2985-5626-F97558E4008B}"/>
                </a:ext>
              </a:extLst>
            </p:cNvPr>
            <p:cNvSpPr>
              <a:spLocks noGrp="1" noRot="1" noMove="1" noResize="1" noEditPoints="1" noAdjustHandles="1" noChangeArrowheads="1" noChangeShapeType="1"/>
            </p:cNvSpPr>
            <p:nvPr userDrawn="1"/>
          </p:nvSpPr>
          <p:spPr>
            <a:xfrm>
              <a:off x="1446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8" name="S2">
              <a:extLst>
                <a:ext uri="{FF2B5EF4-FFF2-40B4-BE49-F238E27FC236}">
                  <a16:creationId xmlns:a16="http://schemas.microsoft.com/office/drawing/2014/main" id="{6969DCC0-4C03-BB60-602E-E356E51EA555}"/>
                </a:ext>
              </a:extLst>
            </p:cNvPr>
            <p:cNvSpPr>
              <a:spLocks noGrp="1" noRot="1" noMove="1" noResize="1" noEditPoints="1" noAdjustHandles="1" noChangeArrowheads="1" noChangeShapeType="1"/>
            </p:cNvSpPr>
            <p:nvPr userDrawn="1"/>
          </p:nvSpPr>
          <p:spPr>
            <a:xfrm>
              <a:off x="2388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10" name="C3">
              <a:extLst>
                <a:ext uri="{FF2B5EF4-FFF2-40B4-BE49-F238E27FC236}">
                  <a16:creationId xmlns:a16="http://schemas.microsoft.com/office/drawing/2014/main" id="{2C40F468-16B3-D7ED-CCFA-F24BEEFF23C7}"/>
                </a:ext>
              </a:extLst>
            </p:cNvPr>
            <p:cNvSpPr>
              <a:spLocks noGrp="1" noRot="1" noMove="1" noResize="1" noEditPoints="1" noAdjustHandles="1" noChangeArrowheads="1" noChangeShapeType="1"/>
            </p:cNvSpPr>
            <p:nvPr userDrawn="1"/>
          </p:nvSpPr>
          <p:spPr>
            <a:xfrm>
              <a:off x="2640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11" name="S3">
              <a:extLst>
                <a:ext uri="{FF2B5EF4-FFF2-40B4-BE49-F238E27FC236}">
                  <a16:creationId xmlns:a16="http://schemas.microsoft.com/office/drawing/2014/main" id="{0F9F7A30-408F-99E4-67A6-49405FBD6DDB}"/>
                </a:ext>
              </a:extLst>
            </p:cNvPr>
            <p:cNvSpPr>
              <a:spLocks noGrp="1" noRot="1" noMove="1" noResize="1" noEditPoints="1" noAdjustHandles="1" noChangeArrowheads="1" noChangeShapeType="1"/>
            </p:cNvSpPr>
            <p:nvPr userDrawn="1"/>
          </p:nvSpPr>
          <p:spPr>
            <a:xfrm>
              <a:off x="3582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13" name="C4">
              <a:extLst>
                <a:ext uri="{FF2B5EF4-FFF2-40B4-BE49-F238E27FC236}">
                  <a16:creationId xmlns:a16="http://schemas.microsoft.com/office/drawing/2014/main" id="{65CB588B-5AB5-7516-9068-6AD32A8ACA41}"/>
                </a:ext>
              </a:extLst>
            </p:cNvPr>
            <p:cNvSpPr>
              <a:spLocks noGrp="1" noRot="1" noMove="1" noResize="1" noEditPoints="1" noAdjustHandles="1" noChangeArrowheads="1" noChangeShapeType="1"/>
            </p:cNvSpPr>
            <p:nvPr userDrawn="1"/>
          </p:nvSpPr>
          <p:spPr>
            <a:xfrm>
              <a:off x="3834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15" name="S4">
              <a:extLst>
                <a:ext uri="{FF2B5EF4-FFF2-40B4-BE49-F238E27FC236}">
                  <a16:creationId xmlns:a16="http://schemas.microsoft.com/office/drawing/2014/main" id="{F6147185-506B-6A9C-4C99-5F9E3B8C8875}"/>
                </a:ext>
              </a:extLst>
            </p:cNvPr>
            <p:cNvSpPr>
              <a:spLocks noGrp="1" noRot="1" noMove="1" noResize="1" noEditPoints="1" noAdjustHandles="1" noChangeArrowheads="1" noChangeShapeType="1"/>
            </p:cNvSpPr>
            <p:nvPr userDrawn="1"/>
          </p:nvSpPr>
          <p:spPr>
            <a:xfrm>
              <a:off x="4776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16" name="C5">
              <a:extLst>
                <a:ext uri="{FF2B5EF4-FFF2-40B4-BE49-F238E27FC236}">
                  <a16:creationId xmlns:a16="http://schemas.microsoft.com/office/drawing/2014/main" id="{88272441-BCDF-A2DF-96C6-90784E476E6D}"/>
                </a:ext>
              </a:extLst>
            </p:cNvPr>
            <p:cNvSpPr>
              <a:spLocks noGrp="1" noRot="1" noMove="1" noResize="1" noEditPoints="1" noAdjustHandles="1" noChangeArrowheads="1" noChangeShapeType="1"/>
            </p:cNvSpPr>
            <p:nvPr userDrawn="1"/>
          </p:nvSpPr>
          <p:spPr>
            <a:xfrm>
              <a:off x="5028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0" name="S5">
              <a:extLst>
                <a:ext uri="{FF2B5EF4-FFF2-40B4-BE49-F238E27FC236}">
                  <a16:creationId xmlns:a16="http://schemas.microsoft.com/office/drawing/2014/main" id="{C659C832-7AF5-3757-FFC9-0A90968FF4C0}"/>
                </a:ext>
              </a:extLst>
            </p:cNvPr>
            <p:cNvSpPr>
              <a:spLocks noGrp="1" noRot="1" noMove="1" noResize="1" noEditPoints="1" noAdjustHandles="1" noChangeArrowheads="1" noChangeShapeType="1"/>
            </p:cNvSpPr>
            <p:nvPr userDrawn="1"/>
          </p:nvSpPr>
          <p:spPr>
            <a:xfrm>
              <a:off x="5970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1" name="C6">
              <a:extLst>
                <a:ext uri="{FF2B5EF4-FFF2-40B4-BE49-F238E27FC236}">
                  <a16:creationId xmlns:a16="http://schemas.microsoft.com/office/drawing/2014/main" id="{D635BA22-030F-62F0-21D4-EBF8075797CE}"/>
                </a:ext>
              </a:extLst>
            </p:cNvPr>
            <p:cNvSpPr>
              <a:spLocks noGrp="1" noRot="1" noMove="1" noResize="1" noEditPoints="1" noAdjustHandles="1" noChangeArrowheads="1" noChangeShapeType="1"/>
            </p:cNvSpPr>
            <p:nvPr userDrawn="1"/>
          </p:nvSpPr>
          <p:spPr>
            <a:xfrm>
              <a:off x="6222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2" name="S6">
              <a:extLst>
                <a:ext uri="{FF2B5EF4-FFF2-40B4-BE49-F238E27FC236}">
                  <a16:creationId xmlns:a16="http://schemas.microsoft.com/office/drawing/2014/main" id="{F01ADCBD-65D6-BF06-0513-32271217FC6B}"/>
                </a:ext>
              </a:extLst>
            </p:cNvPr>
            <p:cNvSpPr>
              <a:spLocks noGrp="1" noRot="1" noMove="1" noResize="1" noEditPoints="1" noAdjustHandles="1" noChangeArrowheads="1" noChangeShapeType="1"/>
            </p:cNvSpPr>
            <p:nvPr userDrawn="1"/>
          </p:nvSpPr>
          <p:spPr>
            <a:xfrm>
              <a:off x="7164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3" name="C7">
              <a:extLst>
                <a:ext uri="{FF2B5EF4-FFF2-40B4-BE49-F238E27FC236}">
                  <a16:creationId xmlns:a16="http://schemas.microsoft.com/office/drawing/2014/main" id="{A5A03F55-6F5E-657B-ED48-13BBE334D2B6}"/>
                </a:ext>
              </a:extLst>
            </p:cNvPr>
            <p:cNvSpPr>
              <a:spLocks noGrp="1" noRot="1" noMove="1" noResize="1" noEditPoints="1" noAdjustHandles="1" noChangeArrowheads="1" noChangeShapeType="1"/>
            </p:cNvSpPr>
            <p:nvPr userDrawn="1"/>
          </p:nvSpPr>
          <p:spPr>
            <a:xfrm>
              <a:off x="7416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4" name="S7">
              <a:extLst>
                <a:ext uri="{FF2B5EF4-FFF2-40B4-BE49-F238E27FC236}">
                  <a16:creationId xmlns:a16="http://schemas.microsoft.com/office/drawing/2014/main" id="{60AAC1D5-1898-0EEA-6D2B-E37F71D7D6A5}"/>
                </a:ext>
              </a:extLst>
            </p:cNvPr>
            <p:cNvSpPr>
              <a:spLocks noGrp="1" noRot="1" noMove="1" noResize="1" noEditPoints="1" noAdjustHandles="1" noChangeArrowheads="1" noChangeShapeType="1"/>
            </p:cNvSpPr>
            <p:nvPr userDrawn="1"/>
          </p:nvSpPr>
          <p:spPr>
            <a:xfrm>
              <a:off x="8358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5" name="C8">
              <a:extLst>
                <a:ext uri="{FF2B5EF4-FFF2-40B4-BE49-F238E27FC236}">
                  <a16:creationId xmlns:a16="http://schemas.microsoft.com/office/drawing/2014/main" id="{24DC18D0-7E0C-B5C9-8301-813510E09F66}"/>
                </a:ext>
              </a:extLst>
            </p:cNvPr>
            <p:cNvSpPr>
              <a:spLocks noGrp="1" noRot="1" noMove="1" noResize="1" noEditPoints="1" noAdjustHandles="1" noChangeArrowheads="1" noChangeShapeType="1"/>
            </p:cNvSpPr>
            <p:nvPr userDrawn="1"/>
          </p:nvSpPr>
          <p:spPr>
            <a:xfrm>
              <a:off x="8610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6" name="S8">
              <a:extLst>
                <a:ext uri="{FF2B5EF4-FFF2-40B4-BE49-F238E27FC236}">
                  <a16:creationId xmlns:a16="http://schemas.microsoft.com/office/drawing/2014/main" id="{CFC8772A-F102-FE9D-3073-D66EFEAD7BFF}"/>
                </a:ext>
              </a:extLst>
            </p:cNvPr>
            <p:cNvSpPr>
              <a:spLocks noGrp="1" noRot="1" noMove="1" noResize="1" noEditPoints="1" noAdjustHandles="1" noChangeArrowheads="1" noChangeShapeType="1"/>
            </p:cNvSpPr>
            <p:nvPr userDrawn="1"/>
          </p:nvSpPr>
          <p:spPr>
            <a:xfrm>
              <a:off x="9552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7" name="C9">
              <a:extLst>
                <a:ext uri="{FF2B5EF4-FFF2-40B4-BE49-F238E27FC236}">
                  <a16:creationId xmlns:a16="http://schemas.microsoft.com/office/drawing/2014/main" id="{83669324-7CC1-260C-B3D4-FD1221FFEF43}"/>
                </a:ext>
              </a:extLst>
            </p:cNvPr>
            <p:cNvSpPr>
              <a:spLocks noGrp="1" noRot="1" noMove="1" noResize="1" noEditPoints="1" noAdjustHandles="1" noChangeArrowheads="1" noChangeShapeType="1"/>
            </p:cNvSpPr>
            <p:nvPr userDrawn="1"/>
          </p:nvSpPr>
          <p:spPr>
            <a:xfrm>
              <a:off x="9804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8" name="S9">
              <a:extLst>
                <a:ext uri="{FF2B5EF4-FFF2-40B4-BE49-F238E27FC236}">
                  <a16:creationId xmlns:a16="http://schemas.microsoft.com/office/drawing/2014/main" id="{46C46D7D-42C0-F967-5EE4-B89D99B9D2E0}"/>
                </a:ext>
              </a:extLst>
            </p:cNvPr>
            <p:cNvSpPr>
              <a:spLocks noGrp="1" noRot="1" noMove="1" noResize="1" noEditPoints="1" noAdjustHandles="1" noChangeArrowheads="1" noChangeShapeType="1"/>
            </p:cNvSpPr>
            <p:nvPr userDrawn="1"/>
          </p:nvSpPr>
          <p:spPr>
            <a:xfrm>
              <a:off x="10746000" y="198000"/>
              <a:ext cx="25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29" name="C10">
              <a:extLst>
                <a:ext uri="{FF2B5EF4-FFF2-40B4-BE49-F238E27FC236}">
                  <a16:creationId xmlns:a16="http://schemas.microsoft.com/office/drawing/2014/main" id="{F3734623-5B7B-958D-3B3A-53A4C3E4C5A6}"/>
                </a:ext>
              </a:extLst>
            </p:cNvPr>
            <p:cNvSpPr>
              <a:spLocks noGrp="1" noRot="1" noMove="1" noResize="1" noEditPoints="1" noAdjustHandles="1" noChangeArrowheads="1" noChangeShapeType="1"/>
            </p:cNvSpPr>
            <p:nvPr userDrawn="1"/>
          </p:nvSpPr>
          <p:spPr>
            <a:xfrm>
              <a:off x="10998000" y="198000"/>
              <a:ext cx="942000" cy="6300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0" name="Rectangle 29">
              <a:extLst>
                <a:ext uri="{FF2B5EF4-FFF2-40B4-BE49-F238E27FC236}">
                  <a16:creationId xmlns:a16="http://schemas.microsoft.com/office/drawing/2014/main" id="{78F1879E-4D51-1882-45D8-E7488016380D}"/>
                </a:ext>
              </a:extLst>
            </p:cNvPr>
            <p:cNvSpPr>
              <a:spLocks noGrp="1" noRot="1" noMove="1" noResize="1" noEditPoints="1" noAdjustHandles="1" noChangeArrowheads="1" noChangeShapeType="1"/>
            </p:cNvSpPr>
            <p:nvPr userDrawn="1"/>
          </p:nvSpPr>
          <p:spPr>
            <a:xfrm>
              <a:off x="252000" y="2268000"/>
              <a:ext cx="943200" cy="1800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1" name="Rectangle 30">
              <a:extLst>
                <a:ext uri="{FF2B5EF4-FFF2-40B4-BE49-F238E27FC236}">
                  <a16:creationId xmlns:a16="http://schemas.microsoft.com/office/drawing/2014/main" id="{4481855F-46B8-4ABF-8B44-603420116607}"/>
                </a:ext>
              </a:extLst>
            </p:cNvPr>
            <p:cNvSpPr>
              <a:spLocks noGrp="1" noRot="1" noMove="1" noResize="1" noEditPoints="1" noAdjustHandles="1" noChangeArrowheads="1" noChangeShapeType="1"/>
            </p:cNvSpPr>
            <p:nvPr userDrawn="1"/>
          </p:nvSpPr>
          <p:spPr>
            <a:xfrm>
              <a:off x="252000" y="1386000"/>
              <a:ext cx="943200" cy="8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2" name="Rectangle 31">
              <a:extLst>
                <a:ext uri="{FF2B5EF4-FFF2-40B4-BE49-F238E27FC236}">
                  <a16:creationId xmlns:a16="http://schemas.microsoft.com/office/drawing/2014/main" id="{3EE66A91-96D5-58A0-36D3-17173D57875C}"/>
                </a:ext>
              </a:extLst>
            </p:cNvPr>
            <p:cNvSpPr>
              <a:spLocks noGrp="1" noRot="1" noMove="1" noResize="1" noEditPoints="1" noAdjustHandles="1" noChangeArrowheads="1" noChangeShapeType="1"/>
            </p:cNvSpPr>
            <p:nvPr userDrawn="1"/>
          </p:nvSpPr>
          <p:spPr>
            <a:xfrm>
              <a:off x="252000" y="2448000"/>
              <a:ext cx="943200" cy="8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3" name="Rectangle 32">
              <a:extLst>
                <a:ext uri="{FF2B5EF4-FFF2-40B4-BE49-F238E27FC236}">
                  <a16:creationId xmlns:a16="http://schemas.microsoft.com/office/drawing/2014/main" id="{355E881A-6EC3-F1B3-859C-1FB664D087D8}"/>
                </a:ext>
              </a:extLst>
            </p:cNvPr>
            <p:cNvSpPr>
              <a:spLocks noGrp="1" noRot="1" noMove="1" noResize="1" noEditPoints="1" noAdjustHandles="1" noChangeArrowheads="1" noChangeShapeType="1"/>
            </p:cNvSpPr>
            <p:nvPr userDrawn="1"/>
          </p:nvSpPr>
          <p:spPr>
            <a:xfrm>
              <a:off x="252000" y="3330000"/>
              <a:ext cx="943200" cy="1800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4" name="Rectangle 33">
              <a:extLst>
                <a:ext uri="{FF2B5EF4-FFF2-40B4-BE49-F238E27FC236}">
                  <a16:creationId xmlns:a16="http://schemas.microsoft.com/office/drawing/2014/main" id="{DD7C1D95-C9E4-42CD-8002-2172A2879C04}"/>
                </a:ext>
              </a:extLst>
            </p:cNvPr>
            <p:cNvSpPr>
              <a:spLocks noGrp="1" noRot="1" noMove="1" noResize="1" noEditPoints="1" noAdjustHandles="1" noChangeArrowheads="1" noChangeShapeType="1"/>
            </p:cNvSpPr>
            <p:nvPr userDrawn="1"/>
          </p:nvSpPr>
          <p:spPr>
            <a:xfrm>
              <a:off x="252000" y="3510000"/>
              <a:ext cx="943200" cy="8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5" name="Rectangle 34">
              <a:extLst>
                <a:ext uri="{FF2B5EF4-FFF2-40B4-BE49-F238E27FC236}">
                  <a16:creationId xmlns:a16="http://schemas.microsoft.com/office/drawing/2014/main" id="{C8ADAD91-AB1A-E183-B032-54C18DA655B6}"/>
                </a:ext>
              </a:extLst>
            </p:cNvPr>
            <p:cNvSpPr>
              <a:spLocks noGrp="1" noRot="1" noMove="1" noResize="1" noEditPoints="1" noAdjustHandles="1" noChangeArrowheads="1" noChangeShapeType="1"/>
            </p:cNvSpPr>
            <p:nvPr userDrawn="1"/>
          </p:nvSpPr>
          <p:spPr>
            <a:xfrm>
              <a:off x="252000" y="4392000"/>
              <a:ext cx="943200" cy="1800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6" name="Rectangle 35">
              <a:extLst>
                <a:ext uri="{FF2B5EF4-FFF2-40B4-BE49-F238E27FC236}">
                  <a16:creationId xmlns:a16="http://schemas.microsoft.com/office/drawing/2014/main" id="{8E95A74E-E917-C73A-4C9C-04CBEBCA1469}"/>
                </a:ext>
              </a:extLst>
            </p:cNvPr>
            <p:cNvSpPr>
              <a:spLocks noGrp="1" noRot="1" noMove="1" noResize="1" noEditPoints="1" noAdjustHandles="1" noChangeArrowheads="1" noChangeShapeType="1"/>
            </p:cNvSpPr>
            <p:nvPr userDrawn="1"/>
          </p:nvSpPr>
          <p:spPr>
            <a:xfrm>
              <a:off x="252000" y="4572000"/>
              <a:ext cx="943200" cy="8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7" name="Rectangle 36">
              <a:extLst>
                <a:ext uri="{FF2B5EF4-FFF2-40B4-BE49-F238E27FC236}">
                  <a16:creationId xmlns:a16="http://schemas.microsoft.com/office/drawing/2014/main" id="{48955B40-A5C8-D9C8-B772-0102590D50DC}"/>
                </a:ext>
              </a:extLst>
            </p:cNvPr>
            <p:cNvSpPr>
              <a:spLocks noGrp="1" noRot="1" noMove="1" noResize="1" noEditPoints="1" noAdjustHandles="1" noChangeArrowheads="1" noChangeShapeType="1"/>
            </p:cNvSpPr>
            <p:nvPr userDrawn="1"/>
          </p:nvSpPr>
          <p:spPr>
            <a:xfrm>
              <a:off x="252000" y="5454000"/>
              <a:ext cx="943200" cy="1800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38" name="Rectangle 37">
              <a:extLst>
                <a:ext uri="{FF2B5EF4-FFF2-40B4-BE49-F238E27FC236}">
                  <a16:creationId xmlns:a16="http://schemas.microsoft.com/office/drawing/2014/main" id="{ECF8B59A-85C8-C1D9-426C-AC741C2D814C}"/>
                </a:ext>
              </a:extLst>
            </p:cNvPr>
            <p:cNvSpPr>
              <a:spLocks noGrp="1" noRot="1" noMove="1" noResize="1" noEditPoints="1" noAdjustHandles="1" noChangeArrowheads="1" noChangeShapeType="1"/>
            </p:cNvSpPr>
            <p:nvPr userDrawn="1"/>
          </p:nvSpPr>
          <p:spPr>
            <a:xfrm>
              <a:off x="252000" y="5634000"/>
              <a:ext cx="943200" cy="8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grpSp>
      <p:sp>
        <p:nvSpPr>
          <p:cNvPr id="4" name="Bakgrunn">
            <a:extLst>
              <a:ext uri="{FF2B5EF4-FFF2-40B4-BE49-F238E27FC236}">
                <a16:creationId xmlns:a16="http://schemas.microsoft.com/office/drawing/2014/main" id="{E1A16F85-F9C6-4A44-E276-1C32EA8C51D4}"/>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b-NO"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444625" y="1385888"/>
            <a:ext cx="9301162" cy="881062"/>
          </a:xfrm>
          <a:prstGeom prst="rect">
            <a:avLst/>
          </a:prstGeom>
        </p:spPr>
        <p:txBody>
          <a:bodyPr vert="horz" lIns="0" tIns="0" rIns="0" bIns="0" rtlCol="0" anchor="t" anchorCtr="0">
            <a:noAutofit/>
          </a:bodyPr>
          <a:lstStyle/>
          <a:p>
            <a:r>
              <a:rPr lang="nb-NO"/>
              <a:t>Klikk for å redigere tittelstil</a:t>
            </a:r>
          </a:p>
        </p:txBody>
      </p:sp>
      <p:sp>
        <p:nvSpPr>
          <p:cNvPr id="3" name="Text Placeholder 2"/>
          <p:cNvSpPr>
            <a:spLocks noGrp="1"/>
          </p:cNvSpPr>
          <p:nvPr>
            <p:ph type="body" idx="1"/>
          </p:nvPr>
        </p:nvSpPr>
        <p:spPr>
          <a:xfrm>
            <a:off x="1444625" y="2447926"/>
            <a:ext cx="9301162" cy="3005138"/>
          </a:xfrm>
          <a:prstGeom prst="rect">
            <a:avLst/>
          </a:prstGeom>
        </p:spPr>
        <p:txBody>
          <a:bodyPr vert="horz" lIns="0" tIns="0" rIns="0" bIns="0" rtlCol="0">
            <a:normAutofit/>
          </a:bodyPr>
          <a:lstStyle/>
          <a:p>
            <a:pPr lvl="0"/>
            <a:r>
              <a:rPr lang="nb-NO" noProof="0"/>
              <a:t>Nivå 1                                                                                                                                          </a:t>
            </a:r>
          </a:p>
          <a:p>
            <a:pPr lvl="1"/>
            <a:r>
              <a:rPr lang="nb-NO" noProof="0"/>
              <a:t>Nivå 2</a:t>
            </a:r>
          </a:p>
          <a:p>
            <a:pPr lvl="2"/>
            <a:r>
              <a:rPr lang="nb-NO" noProof="0"/>
              <a:t>Nivå 3</a:t>
            </a:r>
          </a:p>
          <a:p>
            <a:pPr lvl="3"/>
            <a:r>
              <a:rPr lang="nb-NO" noProof="0"/>
              <a:t>Nivå 4. Subheading</a:t>
            </a:r>
          </a:p>
          <a:p>
            <a:pPr lvl="4"/>
            <a:r>
              <a:rPr lang="nb-NO" noProof="0"/>
              <a:t>Nivå 5. Body</a:t>
            </a:r>
          </a:p>
          <a:p>
            <a:pPr lvl="5"/>
            <a:r>
              <a:rPr lang="nb-NO" noProof="0"/>
              <a:t>Nivå 6. Caption</a:t>
            </a:r>
          </a:p>
          <a:p>
            <a:pPr lvl="6"/>
            <a:r>
              <a:rPr lang="nb-NO" noProof="0"/>
              <a:t>Nivå 7. Ingress</a:t>
            </a:r>
          </a:p>
          <a:p>
            <a:pPr lvl="7"/>
            <a:r>
              <a:rPr lang="nb-NO" noProof="0"/>
              <a:t>Nivå 8. Ingress bullet</a:t>
            </a:r>
          </a:p>
          <a:p>
            <a:pPr lvl="8"/>
            <a:r>
              <a:rPr lang="nb-NO" noProof="0"/>
              <a:t>Nivå 9. H3</a:t>
            </a:r>
          </a:p>
        </p:txBody>
      </p:sp>
      <p:sp>
        <p:nvSpPr>
          <p:cNvPr id="17" name="Date Placeholder 16">
            <a:extLst>
              <a:ext uri="{FF2B5EF4-FFF2-40B4-BE49-F238E27FC236}">
                <a16:creationId xmlns:a16="http://schemas.microsoft.com/office/drawing/2014/main" id="{6592FFD7-50CD-0F16-C521-6D2046A501B9}"/>
              </a:ext>
            </a:extLst>
          </p:cNvPr>
          <p:cNvSpPr>
            <a:spLocks noGrp="1"/>
          </p:cNvSpPr>
          <p:nvPr>
            <p:ph type="dt" sz="half" idx="2"/>
          </p:nvPr>
        </p:nvSpPr>
        <p:spPr>
          <a:xfrm>
            <a:off x="1444624" y="483421"/>
            <a:ext cx="4524375" cy="180000"/>
          </a:xfrm>
          <a:prstGeom prst="rect">
            <a:avLst/>
          </a:prstGeom>
        </p:spPr>
        <p:txBody>
          <a:bodyPr vert="horz" lIns="0" tIns="0" rIns="0" bIns="0" rtlCol="0" anchor="t" anchorCtr="0"/>
          <a:lstStyle>
            <a:lvl1pPr algn="l">
              <a:defRPr sz="900">
                <a:solidFill>
                  <a:schemeClr val="tx1"/>
                </a:solidFill>
              </a:defRPr>
            </a:lvl1pPr>
          </a:lstStyle>
          <a:p>
            <a:r>
              <a:rPr lang="en-US"/>
              <a:t>Klikk for å redigere Forfatter (dato)</a:t>
            </a:r>
            <a:endParaRPr lang="nb-NO">
              <a:solidFill>
                <a:schemeClr val="tx1"/>
              </a:solidFill>
            </a:endParaRPr>
          </a:p>
        </p:txBody>
      </p:sp>
      <p:sp>
        <p:nvSpPr>
          <p:cNvPr id="18" name="Footer Placeholder 17">
            <a:extLst>
              <a:ext uri="{FF2B5EF4-FFF2-40B4-BE49-F238E27FC236}">
                <a16:creationId xmlns:a16="http://schemas.microsoft.com/office/drawing/2014/main" id="{B54634A5-304F-D6F1-C1A0-ACE5D1AC325E}"/>
              </a:ext>
            </a:extLst>
          </p:cNvPr>
          <p:cNvSpPr>
            <a:spLocks noGrp="1"/>
          </p:cNvSpPr>
          <p:nvPr>
            <p:ph type="ftr" sz="quarter" idx="3"/>
          </p:nvPr>
        </p:nvSpPr>
        <p:spPr>
          <a:xfrm>
            <a:off x="1444624" y="279336"/>
            <a:ext cx="4524375" cy="180000"/>
          </a:xfrm>
          <a:prstGeom prst="rect">
            <a:avLst/>
          </a:prstGeom>
        </p:spPr>
        <p:txBody>
          <a:bodyPr vert="horz" lIns="0" tIns="0" rIns="0" bIns="0" rtlCol="0" anchor="t" anchorCtr="0"/>
          <a:lstStyle>
            <a:lvl1pPr algn="l">
              <a:defRPr sz="900">
                <a:solidFill>
                  <a:schemeClr val="tx1"/>
                </a:solidFill>
              </a:defRPr>
            </a:lvl1pPr>
          </a:lstStyle>
          <a:p>
            <a:r>
              <a:rPr lang="nb-NO"/>
              <a:t>Klikk for å redigere Sted (fottekst)</a:t>
            </a:r>
            <a:endParaRPr lang="nb-NO">
              <a:solidFill>
                <a:schemeClr val="tx1"/>
              </a:solidFill>
            </a:endParaRPr>
          </a:p>
        </p:txBody>
      </p:sp>
      <p:sp>
        <p:nvSpPr>
          <p:cNvPr id="40" name="Slide Number Placeholder 39">
            <a:extLst>
              <a:ext uri="{FF2B5EF4-FFF2-40B4-BE49-F238E27FC236}">
                <a16:creationId xmlns:a16="http://schemas.microsoft.com/office/drawing/2014/main" id="{2BC21D0B-514A-C950-9AF1-C0956E2CCB68}"/>
              </a:ext>
            </a:extLst>
          </p:cNvPr>
          <p:cNvSpPr>
            <a:spLocks noGrp="1"/>
          </p:cNvSpPr>
          <p:nvPr>
            <p:ph type="sldNum" sz="quarter" idx="4"/>
          </p:nvPr>
        </p:nvSpPr>
        <p:spPr>
          <a:xfrm>
            <a:off x="252000" y="6371580"/>
            <a:ext cx="327600" cy="180000"/>
          </a:xfrm>
          <a:prstGeom prst="rect">
            <a:avLst/>
          </a:prstGeom>
        </p:spPr>
        <p:txBody>
          <a:bodyPr vert="horz" lIns="0" tIns="0" rIns="0" bIns="0" rtlCol="0" anchor="ctr"/>
          <a:lstStyle>
            <a:lvl1pPr algn="l">
              <a:defRPr sz="1000">
                <a:solidFill>
                  <a:schemeClr val="tx1"/>
                </a:solidFill>
              </a:defRPr>
            </a:lvl1pPr>
          </a:lstStyle>
          <a:p>
            <a:fld id="{0C7C38D0-CD87-4129-BF30-80948F1FA2CA}" type="slidenum">
              <a:rPr lang="nb-NO" smtClean="0"/>
              <a:pPr/>
              <a:t>‹#›</a:t>
            </a:fld>
            <a:endParaRPr lang="nb-NO"/>
          </a:p>
        </p:txBody>
      </p:sp>
      <p:pic>
        <p:nvPicPr>
          <p:cNvPr id="42" name="Nasjonalarkivet navnetrekk svart">
            <a:extLst>
              <a:ext uri="{FF2B5EF4-FFF2-40B4-BE49-F238E27FC236}">
                <a16:creationId xmlns:a16="http://schemas.microsoft.com/office/drawing/2014/main" id="{3B5D92B8-931B-B370-787D-5ADF4666D18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847157" y="219263"/>
            <a:ext cx="1111626" cy="424934"/>
          </a:xfrm>
          <a:prstGeom prst="rect">
            <a:avLst/>
          </a:prstGeom>
        </p:spPr>
      </p:pic>
      <p:pic>
        <p:nvPicPr>
          <p:cNvPr id="46" name="Riksvåpenet svart">
            <a:extLst>
              <a:ext uri="{FF2B5EF4-FFF2-40B4-BE49-F238E27FC236}">
                <a16:creationId xmlns:a16="http://schemas.microsoft.com/office/drawing/2014/main" id="{ABA616E2-F705-A7F0-C387-E1F94F2A6EC5}"/>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216700" y="178142"/>
            <a:ext cx="320576" cy="50724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47" r:id="rId2"/>
    <p:sldLayoutId id="2147483844" r:id="rId3"/>
    <p:sldLayoutId id="2147483849" r:id="rId4"/>
    <p:sldLayoutId id="2147483840" r:id="rId5"/>
    <p:sldLayoutId id="2147483850" r:id="rId6"/>
    <p:sldLayoutId id="2147483851" r:id="rId7"/>
    <p:sldLayoutId id="2147483857" r:id="rId8"/>
    <p:sldLayoutId id="2147483814" r:id="rId9"/>
    <p:sldLayoutId id="2147483854" r:id="rId10"/>
    <p:sldLayoutId id="2147483842" r:id="rId11"/>
    <p:sldLayoutId id="2147483855" r:id="rId12"/>
    <p:sldLayoutId id="2147483843" r:id="rId13"/>
    <p:sldLayoutId id="2147483856" r:id="rId14"/>
    <p:sldLayoutId id="2147483821" r:id="rId15"/>
    <p:sldLayoutId id="2147483845" r:id="rId16"/>
    <p:sldLayoutId id="2147483818" r:id="rId17"/>
    <p:sldLayoutId id="2147483852" r:id="rId18"/>
    <p:sldLayoutId id="2147483744" r:id="rId19"/>
    <p:sldLayoutId id="2147483853" r:id="rId20"/>
    <p:sldLayoutId id="2147483743" r:id="rId21"/>
    <p:sldLayoutId id="2147483858" r:id="rId22"/>
    <p:sldLayoutId id="2147483804" r:id="rId23"/>
  </p:sldLayoutIdLst>
  <p:hf hdr="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144000" indent="-144000" algn="l" defTabSz="914400" rtl="0" eaLnBrk="1" latinLnBrk="0" hangingPunct="1">
        <a:lnSpc>
          <a:spcPct val="104000"/>
        </a:lnSpc>
        <a:spcBef>
          <a:spcPts val="0"/>
        </a:spcBef>
        <a:spcAft>
          <a:spcPts val="600"/>
        </a:spcAft>
        <a:buClrTx/>
        <a:buFont typeface="Arial" panose="020B0604020202020204" pitchFamily="34" charset="0"/>
        <a:buChar char="•"/>
        <a:defRPr sz="1600" kern="1200" baseline="0">
          <a:solidFill>
            <a:schemeClr val="tx1"/>
          </a:solidFill>
          <a:latin typeface="+mn-lt"/>
          <a:ea typeface="+mn-ea"/>
          <a:cs typeface="+mn-cs"/>
        </a:defRPr>
      </a:lvl1pPr>
      <a:lvl2pPr marL="288000" indent="-144000" algn="l" defTabSz="914400" rtl="0" eaLnBrk="1" latinLnBrk="0" hangingPunct="1">
        <a:lnSpc>
          <a:spcPct val="104000"/>
        </a:lnSpc>
        <a:spcBef>
          <a:spcPts val="0"/>
        </a:spcBef>
        <a:spcAft>
          <a:spcPts val="600"/>
        </a:spcAft>
        <a:buFont typeface="Arial" panose="020B0604020202020204" pitchFamily="34" charset="0"/>
        <a:buChar char="•"/>
        <a:defRPr sz="1600" kern="1200" baseline="0">
          <a:solidFill>
            <a:schemeClr val="tx1"/>
          </a:solidFill>
          <a:latin typeface="+mn-lt"/>
          <a:ea typeface="+mn-ea"/>
          <a:cs typeface="+mn-cs"/>
        </a:defRPr>
      </a:lvl2pPr>
      <a:lvl3pPr marL="432000" indent="-144000" algn="l" defTabSz="914400" rtl="0" eaLnBrk="1" latinLnBrk="0" hangingPunct="1">
        <a:lnSpc>
          <a:spcPct val="104000"/>
        </a:lnSpc>
        <a:spcBef>
          <a:spcPts val="0"/>
        </a:spcBef>
        <a:spcAft>
          <a:spcPts val="600"/>
        </a:spcAft>
        <a:buFont typeface="Arial" panose="020B0604020202020204" pitchFamily="34" charset="0"/>
        <a:buChar char="•"/>
        <a:defRPr sz="1600" kern="1200" baseline="0">
          <a:solidFill>
            <a:schemeClr val="tx1"/>
          </a:solidFill>
          <a:latin typeface="+mn-lt"/>
          <a:ea typeface="+mn-ea"/>
          <a:cs typeface="+mn-cs"/>
        </a:defRPr>
      </a:lvl3pPr>
      <a:lvl4pPr marL="0" indent="0" algn="l" defTabSz="914400" rtl="0" eaLnBrk="1" latinLnBrk="0" hangingPunct="1">
        <a:lnSpc>
          <a:spcPct val="104000"/>
        </a:lnSpc>
        <a:spcBef>
          <a:spcPts val="0"/>
        </a:spcBef>
        <a:spcAft>
          <a:spcPts val="0"/>
        </a:spcAft>
        <a:buFont typeface="Arial" panose="020B0604020202020204" pitchFamily="34" charset="0"/>
        <a:buChar char="​"/>
        <a:defRPr sz="1600" b="1" kern="1200" baseline="0">
          <a:solidFill>
            <a:schemeClr val="tx1"/>
          </a:solidFill>
          <a:latin typeface="+mn-lt"/>
          <a:ea typeface="+mn-ea"/>
          <a:cs typeface="+mn-cs"/>
        </a:defRPr>
      </a:lvl4pPr>
      <a:lvl5pPr marL="0" indent="0" algn="l" defTabSz="914400" rtl="0" eaLnBrk="1" latinLnBrk="0" hangingPunct="1">
        <a:lnSpc>
          <a:spcPct val="104000"/>
        </a:lnSpc>
        <a:spcBef>
          <a:spcPts val="0"/>
        </a:spcBef>
        <a:spcAft>
          <a:spcPts val="0"/>
        </a:spcAft>
        <a:buFont typeface="Arial" panose="020B0604020202020204" pitchFamily="34" charset="0"/>
        <a:buChar char="​"/>
        <a:tabLst/>
        <a:defRPr sz="1600" kern="1200" baseline="0">
          <a:solidFill>
            <a:schemeClr val="tx1"/>
          </a:solidFill>
          <a:latin typeface="+mn-lt"/>
          <a:ea typeface="+mn-ea"/>
          <a:cs typeface="+mn-cs"/>
        </a:defRPr>
      </a:lvl5pPr>
      <a:lvl6pPr marL="0" indent="0" algn="l" defTabSz="914400" rtl="0" eaLnBrk="1" latinLnBrk="0" hangingPunct="1">
        <a:lnSpc>
          <a:spcPct val="111000"/>
        </a:lnSpc>
        <a:spcBef>
          <a:spcPts val="0"/>
        </a:spcBef>
        <a:spcAft>
          <a:spcPts val="0"/>
        </a:spcAft>
        <a:buFont typeface="Body Roboto" panose="02000000000000000000" pitchFamily="2" charset="0"/>
        <a:buChar char="​"/>
        <a:defRPr sz="1000" kern="1200" baseline="0">
          <a:solidFill>
            <a:schemeClr val="tx1"/>
          </a:solidFill>
          <a:latin typeface="+mn-lt"/>
          <a:ea typeface="+mn-ea"/>
          <a:cs typeface="+mn-cs"/>
        </a:defRPr>
      </a:lvl6pPr>
      <a:lvl7pPr marL="0" indent="0" algn="l" defTabSz="914400" rtl="0" eaLnBrk="1" latinLnBrk="0" hangingPunct="1">
        <a:lnSpc>
          <a:spcPct val="91000"/>
        </a:lnSpc>
        <a:spcBef>
          <a:spcPts val="300"/>
        </a:spcBef>
        <a:spcAft>
          <a:spcPts val="0"/>
        </a:spcAft>
        <a:buFont typeface="Arial" panose="020B0604020202020204" pitchFamily="34" charset="0"/>
        <a:buChar char="​"/>
        <a:defRPr sz="2000" b="0" kern="1200" baseline="0">
          <a:solidFill>
            <a:schemeClr val="tx1"/>
          </a:solidFill>
          <a:latin typeface="+mn-lt"/>
          <a:ea typeface="+mn-ea"/>
          <a:cs typeface="+mn-cs"/>
        </a:defRPr>
      </a:lvl7pPr>
      <a:lvl8pPr marL="144000" indent="-144000" algn="l" defTabSz="914400" rtl="0" eaLnBrk="1" latinLnBrk="0" hangingPunct="1">
        <a:lnSpc>
          <a:spcPct val="91000"/>
        </a:lnSpc>
        <a:spcBef>
          <a:spcPts val="300"/>
        </a:spcBef>
        <a:spcAft>
          <a:spcPts val="0"/>
        </a:spcAft>
        <a:buFont typeface="Arial" panose="020B0604020202020204" pitchFamily="34" charset="0"/>
        <a:buChar char="•"/>
        <a:defRPr sz="2000" kern="1200" baseline="0">
          <a:solidFill>
            <a:schemeClr val="tx1"/>
          </a:solidFill>
          <a:latin typeface="+mn-lt"/>
          <a:ea typeface="+mn-ea"/>
          <a:cs typeface="+mn-cs"/>
        </a:defRPr>
      </a:lvl8pPr>
      <a:lvl9pPr marL="0" indent="0" algn="l" defTabSz="914400" rtl="0" eaLnBrk="1" latinLnBrk="0" hangingPunct="1">
        <a:lnSpc>
          <a:spcPct val="92000"/>
        </a:lnSpc>
        <a:spcBef>
          <a:spcPts val="300"/>
        </a:spcBef>
        <a:spcAft>
          <a:spcPts val="0"/>
        </a:spcAft>
        <a:buFont typeface="Arial" panose="020B0604020202020204" pitchFamily="34" charset="0"/>
        <a:buChar char="​"/>
        <a:defRPr sz="2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userDrawn="1">
          <p15:clr>
            <a:srgbClr val="A4A4A4"/>
          </p15:clr>
        </p15:guide>
        <p15:guide id="2" pos="752" userDrawn="1">
          <p15:clr>
            <a:srgbClr val="A4A4A4"/>
          </p15:clr>
        </p15:guide>
        <p15:guide id="3" orient="horz" pos="124" userDrawn="1">
          <p15:clr>
            <a:srgbClr val="A4A4A4"/>
          </p15:clr>
        </p15:guide>
        <p15:guide id="5" pos="910" userDrawn="1">
          <p15:clr>
            <a:srgbClr val="A4A4A4"/>
          </p15:clr>
        </p15:guide>
        <p15:guide id="6" pos="1504" userDrawn="1">
          <p15:clr>
            <a:srgbClr val="A4A4A4"/>
          </p15:clr>
        </p15:guide>
        <p15:guide id="7" pos="1662" userDrawn="1">
          <p15:clr>
            <a:srgbClr val="A4A4A4"/>
          </p15:clr>
        </p15:guide>
        <p15:guide id="8" pos="2256" userDrawn="1">
          <p15:clr>
            <a:srgbClr val="A4A4A4"/>
          </p15:clr>
        </p15:guide>
        <p15:guide id="9" pos="2415" userDrawn="1">
          <p15:clr>
            <a:srgbClr val="A4A4A4"/>
          </p15:clr>
        </p15:guide>
        <p15:guide id="10" pos="3008" userDrawn="1">
          <p15:clr>
            <a:srgbClr val="A4A4A4"/>
          </p15:clr>
        </p15:guide>
        <p15:guide id="11" pos="3167" userDrawn="1">
          <p15:clr>
            <a:srgbClr val="A4A4A4"/>
          </p15:clr>
        </p15:guide>
        <p15:guide id="12" pos="3760" userDrawn="1">
          <p15:clr>
            <a:srgbClr val="A4A4A4"/>
          </p15:clr>
        </p15:guide>
        <p15:guide id="13" pos="3919" userDrawn="1">
          <p15:clr>
            <a:srgbClr val="A4A4A4"/>
          </p15:clr>
        </p15:guide>
        <p15:guide id="14" pos="4512" userDrawn="1">
          <p15:clr>
            <a:srgbClr val="A4A4A4"/>
          </p15:clr>
        </p15:guide>
        <p15:guide id="15" pos="4671" userDrawn="1">
          <p15:clr>
            <a:srgbClr val="A4A4A4"/>
          </p15:clr>
        </p15:guide>
        <p15:guide id="16" pos="5264" userDrawn="1">
          <p15:clr>
            <a:srgbClr val="A4A4A4"/>
          </p15:clr>
        </p15:guide>
        <p15:guide id="17" pos="5423" userDrawn="1">
          <p15:clr>
            <a:srgbClr val="A4A4A4"/>
          </p15:clr>
        </p15:guide>
        <p15:guide id="18" pos="6017" userDrawn="1">
          <p15:clr>
            <a:srgbClr val="A4A4A4"/>
          </p15:clr>
        </p15:guide>
        <p15:guide id="19" pos="6175" userDrawn="1">
          <p15:clr>
            <a:srgbClr val="A4A4A4"/>
          </p15:clr>
        </p15:guide>
        <p15:guide id="20" pos="6769" userDrawn="1">
          <p15:clr>
            <a:srgbClr val="A4A4A4"/>
          </p15:clr>
        </p15:guide>
        <p15:guide id="21" pos="6927" userDrawn="1">
          <p15:clr>
            <a:srgbClr val="A4A4A4"/>
          </p15:clr>
        </p15:guide>
        <p15:guide id="22" pos="7521" userDrawn="1">
          <p15:clr>
            <a:srgbClr val="A4A4A4"/>
          </p15:clr>
        </p15:guide>
        <p15:guide id="23" orient="horz" pos="1428" userDrawn="1">
          <p15:clr>
            <a:srgbClr val="A4A4A4"/>
          </p15:clr>
        </p15:guide>
        <p15:guide id="24" orient="horz" pos="1542" userDrawn="1">
          <p15:clr>
            <a:srgbClr val="A4A4A4"/>
          </p15:clr>
        </p15:guide>
        <p15:guide id="25" orient="horz" pos="873" userDrawn="1">
          <p15:clr>
            <a:srgbClr val="A4A4A4"/>
          </p15:clr>
        </p15:guide>
        <p15:guide id="26" orient="horz" pos="2097" userDrawn="1">
          <p15:clr>
            <a:srgbClr val="A4A4A4"/>
          </p15:clr>
        </p15:guide>
        <p15:guide id="27" orient="horz" pos="2211" userDrawn="1">
          <p15:clr>
            <a:srgbClr val="A4A4A4"/>
          </p15:clr>
        </p15:guide>
        <p15:guide id="28" orient="horz" pos="2766" userDrawn="1">
          <p15:clr>
            <a:srgbClr val="A4A4A4"/>
          </p15:clr>
        </p15:guide>
        <p15:guide id="29" orient="horz" pos="2880" userDrawn="1">
          <p15:clr>
            <a:srgbClr val="A4A4A4"/>
          </p15:clr>
        </p15:guide>
        <p15:guide id="30" orient="horz" pos="3435" userDrawn="1">
          <p15:clr>
            <a:srgbClr val="A4A4A4"/>
          </p15:clr>
        </p15:guide>
        <p15:guide id="31" orient="horz" pos="3548" userDrawn="1">
          <p15:clr>
            <a:srgbClr val="A4A4A4"/>
          </p15:clr>
        </p15:guide>
        <p15:guide id="32" orient="horz" pos="4104" userDrawn="1">
          <p15:clr>
            <a:srgbClr val="A4A4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42B82-835F-2EC2-3F03-A724FC1C7582}"/>
            </a:ext>
          </a:extLst>
        </p:cNvPr>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00D6B58-8934-1D97-8DC3-482116E00739}"/>
              </a:ext>
            </a:extLst>
          </p:cNvPr>
          <p:cNvSpPr>
            <a:spLocks noGrp="1"/>
          </p:cNvSpPr>
          <p:nvPr>
            <p:ph type="sldNum" sz="quarter" idx="4"/>
          </p:nvPr>
        </p:nvSpPr>
        <p:spPr/>
        <p:txBody>
          <a:bodyPr/>
          <a:lstStyle/>
          <a:p>
            <a:fld id="{24C8C45C-947F-4981-8B3F-4F32E973C901}" type="slidenum">
              <a:rPr lang="nb-NO" smtClean="0"/>
              <a:pPr/>
              <a:t>1</a:t>
            </a:fld>
            <a:endParaRPr lang="nb-NO"/>
          </a:p>
        </p:txBody>
      </p:sp>
      <p:sp>
        <p:nvSpPr>
          <p:cNvPr id="3" name="Tittel 2">
            <a:extLst>
              <a:ext uri="{FF2B5EF4-FFF2-40B4-BE49-F238E27FC236}">
                <a16:creationId xmlns:a16="http://schemas.microsoft.com/office/drawing/2014/main" id="{B9AA2649-9132-3470-1E6B-EAF1B0BF04C7}"/>
              </a:ext>
            </a:extLst>
          </p:cNvPr>
          <p:cNvSpPr>
            <a:spLocks noGrp="1"/>
          </p:cNvSpPr>
          <p:nvPr>
            <p:ph type="ctrTitle"/>
          </p:nvPr>
        </p:nvSpPr>
        <p:spPr/>
        <p:txBody>
          <a:bodyPr/>
          <a:lstStyle/>
          <a:p>
            <a:r>
              <a:rPr lang="nb-NO"/>
              <a:t>Tilsyn</a:t>
            </a:r>
          </a:p>
        </p:txBody>
      </p:sp>
    </p:spTree>
    <p:extLst>
      <p:ext uri="{BB962C8B-B14F-4D97-AF65-F5344CB8AC3E}">
        <p14:creationId xmlns:p14="http://schemas.microsoft.com/office/powerpoint/2010/main" val="138749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BC6CC-5272-2AA0-E6AC-CDCB6FE11AC8}"/>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06D51E8-711D-9440-C459-EDDD2DAE08D5}"/>
              </a:ext>
            </a:extLst>
          </p:cNvPr>
          <p:cNvSpPr>
            <a:spLocks noGrp="1"/>
          </p:cNvSpPr>
          <p:nvPr>
            <p:ph type="dt" sz="half" idx="10"/>
          </p:nvPr>
        </p:nvSpPr>
        <p:spPr/>
        <p:txBody>
          <a:bodyPr/>
          <a:lstStyle/>
          <a:p>
            <a:r>
              <a:rPr lang="en-US"/>
              <a:t>Klikk for å redigere Forfatter (dato)</a:t>
            </a:r>
            <a:endParaRPr lang="nb-NO"/>
          </a:p>
        </p:txBody>
      </p:sp>
      <p:sp>
        <p:nvSpPr>
          <p:cNvPr id="3" name="Plassholder for bunntekst 2">
            <a:extLst>
              <a:ext uri="{FF2B5EF4-FFF2-40B4-BE49-F238E27FC236}">
                <a16:creationId xmlns:a16="http://schemas.microsoft.com/office/drawing/2014/main" id="{F4C14F16-4F3D-4AE5-BC9E-8A437F370228}"/>
              </a:ext>
            </a:extLst>
          </p:cNvPr>
          <p:cNvSpPr>
            <a:spLocks noGrp="1"/>
          </p:cNvSpPr>
          <p:nvPr>
            <p:ph type="ftr" sz="quarter" idx="11"/>
          </p:nvPr>
        </p:nvSpPr>
        <p:spPr/>
        <p:txBody>
          <a:bodyPr/>
          <a:lstStyle/>
          <a:p>
            <a:r>
              <a:rPr lang="nb-NO"/>
              <a:t>Klikk for å redigere Sted (fottekst)</a:t>
            </a:r>
          </a:p>
        </p:txBody>
      </p:sp>
      <p:sp>
        <p:nvSpPr>
          <p:cNvPr id="4" name="Plassholder for lysbildenummer 3">
            <a:extLst>
              <a:ext uri="{FF2B5EF4-FFF2-40B4-BE49-F238E27FC236}">
                <a16:creationId xmlns:a16="http://schemas.microsoft.com/office/drawing/2014/main" id="{E18C69A0-48B8-3196-B7FA-7D18BCA1CD78}"/>
              </a:ext>
            </a:extLst>
          </p:cNvPr>
          <p:cNvSpPr>
            <a:spLocks noGrp="1"/>
          </p:cNvSpPr>
          <p:nvPr>
            <p:ph type="sldNum" sz="quarter" idx="4"/>
          </p:nvPr>
        </p:nvSpPr>
        <p:spPr/>
        <p:txBody>
          <a:bodyPr/>
          <a:lstStyle/>
          <a:p>
            <a:fld id="{24C8C45C-947F-4981-8B3F-4F32E973C901}" type="slidenum">
              <a:rPr lang="nb-NO" smtClean="0"/>
              <a:pPr/>
              <a:t>10</a:t>
            </a:fld>
            <a:endParaRPr lang="nb-NO"/>
          </a:p>
        </p:txBody>
      </p:sp>
      <p:sp>
        <p:nvSpPr>
          <p:cNvPr id="5" name="Tittel 4">
            <a:extLst>
              <a:ext uri="{FF2B5EF4-FFF2-40B4-BE49-F238E27FC236}">
                <a16:creationId xmlns:a16="http://schemas.microsoft.com/office/drawing/2014/main" id="{652351EF-7377-0027-57AE-0A7799D921EA}"/>
              </a:ext>
            </a:extLst>
          </p:cNvPr>
          <p:cNvSpPr>
            <a:spLocks noGrp="1"/>
          </p:cNvSpPr>
          <p:nvPr>
            <p:ph type="ctrTitle"/>
          </p:nvPr>
        </p:nvSpPr>
        <p:spPr>
          <a:xfrm>
            <a:off x="1106297" y="818961"/>
            <a:ext cx="9301163" cy="388048"/>
          </a:xfrm>
        </p:spPr>
        <p:txBody>
          <a:bodyPr/>
          <a:lstStyle/>
          <a:p>
            <a:r>
              <a:rPr lang="nb-NO" sz="2400"/>
              <a:t>Hva har vi avklart, laget eller publisert?</a:t>
            </a:r>
          </a:p>
        </p:txBody>
      </p:sp>
      <p:pic>
        <p:nvPicPr>
          <p:cNvPr id="7" name="Bilde 6" descr="Et bilde som inneholder tekst, skjermbilde, tre, utendørs&#10;&#10;KI-generert innhold kan være feil.">
            <a:extLst>
              <a:ext uri="{FF2B5EF4-FFF2-40B4-BE49-F238E27FC236}">
                <a16:creationId xmlns:a16="http://schemas.microsoft.com/office/drawing/2014/main" id="{B1A81B57-E6CB-0FD1-A11F-26F12403A357}"/>
              </a:ext>
            </a:extLst>
          </p:cNvPr>
          <p:cNvPicPr>
            <a:picLocks noChangeAspect="1"/>
          </p:cNvPicPr>
          <p:nvPr/>
        </p:nvPicPr>
        <p:blipFill>
          <a:blip r:embed="rId3"/>
          <a:srcRect l="11553" r="26404"/>
          <a:stretch>
            <a:fillRect/>
          </a:stretch>
        </p:blipFill>
        <p:spPr>
          <a:xfrm>
            <a:off x="1106297" y="1334419"/>
            <a:ext cx="3612007" cy="5181373"/>
          </a:xfrm>
          <a:prstGeom prst="rect">
            <a:avLst/>
          </a:prstGeom>
          <a:noFill/>
          <a:ln w="19050">
            <a:solidFill>
              <a:schemeClr val="tx1"/>
            </a:solidFill>
          </a:ln>
        </p:spPr>
      </p:pic>
      <p:pic>
        <p:nvPicPr>
          <p:cNvPr id="1026" name="Picture 2" descr="Et bilde som inneholder tekst, skjermbilde, Parallell&#10;&#10;KI-generert innhold kan være feil.">
            <a:extLst>
              <a:ext uri="{FF2B5EF4-FFF2-40B4-BE49-F238E27FC236}">
                <a16:creationId xmlns:a16="http://schemas.microsoft.com/office/drawing/2014/main" id="{1E5D00CC-23BC-13F8-428A-6C7D24613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426" y="1334419"/>
            <a:ext cx="4236661" cy="39116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Et bilde som inneholder tekst, skjermbilde, Font, design&#10;&#10;KI-generert innhold kan være feil.">
            <a:extLst>
              <a:ext uri="{FF2B5EF4-FFF2-40B4-BE49-F238E27FC236}">
                <a16:creationId xmlns:a16="http://schemas.microsoft.com/office/drawing/2014/main" id="{F2DA781B-6D08-DDBD-3236-D8AAE4345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090" y="1334419"/>
            <a:ext cx="2725444" cy="39116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Et bilde som inneholder tekst, skjermbilde, dokument, Font&#10;&#10;KI-generert innhold kan være feil.">
            <a:extLst>
              <a:ext uri="{FF2B5EF4-FFF2-40B4-BE49-F238E27FC236}">
                <a16:creationId xmlns:a16="http://schemas.microsoft.com/office/drawing/2014/main" id="{9A154D77-FBBC-C8B3-FFC8-3DE76D16D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3986" y="3796134"/>
            <a:ext cx="2725444" cy="30073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t bilde som inneholder tekst, skjermbilde, tre&#10;&#10;KI-generert innhold kan være feil.">
            <a:extLst>
              <a:ext uri="{FF2B5EF4-FFF2-40B4-BE49-F238E27FC236}">
                <a16:creationId xmlns:a16="http://schemas.microsoft.com/office/drawing/2014/main" id="{905156DF-1349-D0AF-697A-7F960AB859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716" y="3925105"/>
            <a:ext cx="2384425" cy="204379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descr="Et bilde som inneholder tekst, skjermbilde, Kontorutstyr, person&#10;&#10;KI-generert innhold kan være feil.">
            <a:extLst>
              <a:ext uri="{FF2B5EF4-FFF2-40B4-BE49-F238E27FC236}">
                <a16:creationId xmlns:a16="http://schemas.microsoft.com/office/drawing/2014/main" id="{F6218A88-D5FD-7111-833B-E0438317986D}"/>
              </a:ext>
            </a:extLst>
          </p:cNvPr>
          <p:cNvPicPr>
            <a:picLocks noChangeAspect="1"/>
          </p:cNvPicPr>
          <p:nvPr/>
        </p:nvPicPr>
        <p:blipFill>
          <a:blip r:embed="rId8"/>
          <a:stretch>
            <a:fillRect/>
          </a:stretch>
        </p:blipFill>
        <p:spPr>
          <a:xfrm>
            <a:off x="5171022" y="3429000"/>
            <a:ext cx="2576521" cy="3289300"/>
          </a:xfrm>
          <a:prstGeom prst="rect">
            <a:avLst/>
          </a:prstGeom>
          <a:ln w="19050">
            <a:solidFill>
              <a:schemeClr val="tx1"/>
            </a:solidFill>
          </a:ln>
        </p:spPr>
      </p:pic>
    </p:spTree>
    <p:extLst>
      <p:ext uri="{BB962C8B-B14F-4D97-AF65-F5344CB8AC3E}">
        <p14:creationId xmlns:p14="http://schemas.microsoft.com/office/powerpoint/2010/main" val="317385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22606-44C0-4741-5CE2-7691D87E7871}"/>
            </a:ext>
          </a:extLst>
        </p:cNvPr>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1DCE1AB-FD41-E80E-3B80-5F8FD9C13B2F}"/>
              </a:ext>
            </a:extLst>
          </p:cNvPr>
          <p:cNvSpPr>
            <a:spLocks noGrp="1"/>
          </p:cNvSpPr>
          <p:nvPr>
            <p:ph type="sldNum" sz="quarter" idx="4"/>
          </p:nvPr>
        </p:nvSpPr>
        <p:spPr/>
        <p:txBody>
          <a:bodyPr/>
          <a:lstStyle/>
          <a:p>
            <a:fld id="{24C8C45C-947F-4981-8B3F-4F32E973C901}" type="slidenum">
              <a:rPr lang="nb-NO" smtClean="0"/>
              <a:pPr/>
              <a:t>11</a:t>
            </a:fld>
            <a:endParaRPr lang="nb-NO"/>
          </a:p>
        </p:txBody>
      </p:sp>
      <p:sp>
        <p:nvSpPr>
          <p:cNvPr id="3" name="Tittel 2">
            <a:extLst>
              <a:ext uri="{FF2B5EF4-FFF2-40B4-BE49-F238E27FC236}">
                <a16:creationId xmlns:a16="http://schemas.microsoft.com/office/drawing/2014/main" id="{9187533A-6336-26A9-F608-0196B363B13B}"/>
              </a:ext>
            </a:extLst>
          </p:cNvPr>
          <p:cNvSpPr>
            <a:spLocks noGrp="1"/>
          </p:cNvSpPr>
          <p:nvPr>
            <p:ph type="ctrTitle"/>
          </p:nvPr>
        </p:nvSpPr>
        <p:spPr/>
        <p:txBody>
          <a:bodyPr/>
          <a:lstStyle/>
          <a:p>
            <a:r>
              <a:rPr lang="nb-NO"/>
              <a:t>Verdivurdering, bevaring og kassasjon</a:t>
            </a:r>
          </a:p>
        </p:txBody>
      </p:sp>
    </p:spTree>
    <p:extLst>
      <p:ext uri="{BB962C8B-B14F-4D97-AF65-F5344CB8AC3E}">
        <p14:creationId xmlns:p14="http://schemas.microsoft.com/office/powerpoint/2010/main" val="29529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9C2D-BEE3-47C8-FD41-000EFA59E8D1}"/>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B409E3-15D5-8B4E-07D5-A869868A94D9}"/>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B7F74229-CD7A-04C0-593B-9A15BE4D90CB}"/>
              </a:ext>
            </a:extLst>
          </p:cNvPr>
          <p:cNvSpPr>
            <a:spLocks noGrp="1"/>
          </p:cNvSpPr>
          <p:nvPr>
            <p:ph type="title"/>
          </p:nvPr>
        </p:nvSpPr>
        <p:spPr>
          <a:xfrm>
            <a:off x="1444624" y="1065848"/>
            <a:ext cx="6693536" cy="936688"/>
          </a:xfrm>
        </p:spPr>
        <p:txBody>
          <a:bodyPr/>
          <a:lstStyle/>
          <a:p>
            <a:r>
              <a:rPr lang="nb-NO" sz="2400" b="1"/>
              <a:t>Kassasjon av enkeltopplysninger - H</a:t>
            </a:r>
            <a:r>
              <a:rPr lang="nb-NO" sz="2400"/>
              <a:t>va er forskjellig fra før og hvilke konsekvenser har det?</a:t>
            </a:r>
            <a:br>
              <a:rPr lang="nb-NO" sz="2400"/>
            </a:br>
            <a:br>
              <a:rPr lang="nb-NO"/>
            </a:br>
            <a:endParaRPr lang="nb-NO"/>
          </a:p>
        </p:txBody>
      </p:sp>
      <p:sp>
        <p:nvSpPr>
          <p:cNvPr id="4" name="Plassholder for tekst 3">
            <a:extLst>
              <a:ext uri="{FF2B5EF4-FFF2-40B4-BE49-F238E27FC236}">
                <a16:creationId xmlns:a16="http://schemas.microsoft.com/office/drawing/2014/main" id="{A9D5CEC0-C845-6496-497C-ED6C6957EB9E}"/>
              </a:ext>
            </a:extLst>
          </p:cNvPr>
          <p:cNvSpPr>
            <a:spLocks noGrp="1"/>
          </p:cNvSpPr>
          <p:nvPr>
            <p:ph type="body" sz="quarter" idx="18"/>
          </p:nvPr>
        </p:nvSpPr>
        <p:spPr>
          <a:xfrm>
            <a:off x="1444624" y="2002536"/>
            <a:ext cx="6693536" cy="4233671"/>
          </a:xfrm>
        </p:spPr>
        <p:txBody>
          <a:bodyPr vert="horz" lIns="0" tIns="0" rIns="0" bIns="0" rtlCol="0" anchor="t">
            <a:normAutofit/>
          </a:bodyPr>
          <a:lstStyle/>
          <a:p>
            <a:pPr marL="143510" indent="-143510">
              <a:buFont typeface="Wingdings" panose="05000000000000000000" pitchFamily="2" charset="2"/>
              <a:buChar char="Ø"/>
            </a:pPr>
            <a:r>
              <a:rPr lang="nb-NO"/>
              <a:t>Arkivloven § 13 tredje ledd første punktum gir Nasjonalarkivet hjemmel til å </a:t>
            </a:r>
            <a:r>
              <a:rPr lang="nb-NO" b="1"/>
              <a:t>fatte vedtak om kassasjon av enkeltopplysninger</a:t>
            </a:r>
            <a:r>
              <a:rPr lang="nb-NO"/>
              <a:t>, det vil si enkeltstående personopplysninger. </a:t>
            </a:r>
            <a:endParaRPr lang="en-US"/>
          </a:p>
          <a:p>
            <a:pPr marL="143510" indent="-143510">
              <a:buFont typeface="Wingdings" panose="05000000000000000000" pitchFamily="2" charset="2"/>
              <a:buChar char="Ø"/>
            </a:pPr>
            <a:r>
              <a:rPr lang="nb-NO"/>
              <a:t>Offentlige organer har behandlingsansvar for personopplysningene som enkelt personer kan søke om å få kassert.  </a:t>
            </a:r>
          </a:p>
          <a:p>
            <a:pPr marL="143510" indent="-143510">
              <a:buFont typeface="Wingdings" panose="05000000000000000000" pitchFamily="2" charset="2"/>
              <a:buChar char="Ø"/>
            </a:pPr>
            <a:r>
              <a:rPr lang="nb-NO"/>
              <a:t>Disse søknadene skal komme med en anbefaling fra de offentlige organene som har registrert opplysningene. </a:t>
            </a:r>
          </a:p>
        </p:txBody>
      </p:sp>
      <p:sp>
        <p:nvSpPr>
          <p:cNvPr id="9" name="Plassholder for lysbildenummer 8">
            <a:extLst>
              <a:ext uri="{FF2B5EF4-FFF2-40B4-BE49-F238E27FC236}">
                <a16:creationId xmlns:a16="http://schemas.microsoft.com/office/drawing/2014/main" id="{1D76F62E-BB4E-3959-5B27-931A5F10EDEE}"/>
              </a:ext>
            </a:extLst>
          </p:cNvPr>
          <p:cNvSpPr>
            <a:spLocks noGrp="1"/>
          </p:cNvSpPr>
          <p:nvPr>
            <p:ph type="sldNum" sz="quarter" idx="31"/>
          </p:nvPr>
        </p:nvSpPr>
        <p:spPr/>
        <p:txBody>
          <a:bodyPr/>
          <a:lstStyle/>
          <a:p>
            <a:fld id="{0C7C38D0-CD87-4129-BF30-80948F1FA2CA}" type="slidenum">
              <a:rPr lang="nb-NO" smtClean="0"/>
              <a:pPr/>
              <a:t>12</a:t>
            </a:fld>
            <a:endParaRPr lang="nb-NO"/>
          </a:p>
        </p:txBody>
      </p:sp>
      <p:pic>
        <p:nvPicPr>
          <p:cNvPr id="6" name="Bilde 5" descr="Et bilde som inneholder symbol, clip art&#10;&#10;KI-generert innhold kan være feil.">
            <a:extLst>
              <a:ext uri="{FF2B5EF4-FFF2-40B4-BE49-F238E27FC236}">
                <a16:creationId xmlns:a16="http://schemas.microsoft.com/office/drawing/2014/main" id="{2B0EC531-73CD-1362-032B-171711694AD9}"/>
              </a:ext>
            </a:extLst>
          </p:cNvPr>
          <p:cNvPicPr>
            <a:picLocks noChangeAspect="1"/>
          </p:cNvPicPr>
          <p:nvPr/>
        </p:nvPicPr>
        <p:blipFill>
          <a:blip r:embed="rId3"/>
          <a:stretch>
            <a:fillRect/>
          </a:stretch>
        </p:blipFill>
        <p:spPr>
          <a:xfrm>
            <a:off x="5608320" y="3809068"/>
            <a:ext cx="2678853" cy="2678853"/>
          </a:xfrm>
          <a:prstGeom prst="rect">
            <a:avLst/>
          </a:prstGeom>
        </p:spPr>
      </p:pic>
    </p:spTree>
    <p:extLst>
      <p:ext uri="{BB962C8B-B14F-4D97-AF65-F5344CB8AC3E}">
        <p14:creationId xmlns:p14="http://schemas.microsoft.com/office/powerpoint/2010/main" val="280260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2B25-00F4-8DBA-AE96-30DD4FF67435}"/>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ED9B57C-A7D8-67A1-6133-07CB2FF6EA5C}"/>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52AE3DC4-BBC5-A592-D938-2C7C7D73678E}"/>
              </a:ext>
            </a:extLst>
          </p:cNvPr>
          <p:cNvSpPr>
            <a:spLocks noGrp="1"/>
          </p:cNvSpPr>
          <p:nvPr>
            <p:ph type="title"/>
          </p:nvPr>
        </p:nvSpPr>
        <p:spPr>
          <a:xfrm>
            <a:off x="1353184" y="855536"/>
            <a:ext cx="6693536" cy="936688"/>
          </a:xfrm>
        </p:spPr>
        <p:txBody>
          <a:bodyPr/>
          <a:lstStyle/>
          <a:p>
            <a:r>
              <a:rPr lang="nb-NO" sz="2400"/>
              <a:t>Hva har vi avklart, laget eller publisert? </a:t>
            </a:r>
            <a:br>
              <a:rPr lang="nb-NO" sz="2400"/>
            </a:br>
            <a:br>
              <a:rPr lang="nb-NO"/>
            </a:br>
            <a:endParaRPr lang="nb-NO"/>
          </a:p>
        </p:txBody>
      </p:sp>
      <p:sp>
        <p:nvSpPr>
          <p:cNvPr id="4" name="Plassholder for tekst 3">
            <a:extLst>
              <a:ext uri="{FF2B5EF4-FFF2-40B4-BE49-F238E27FC236}">
                <a16:creationId xmlns:a16="http://schemas.microsoft.com/office/drawing/2014/main" id="{77FA0878-7AED-85D0-8BFB-54A60FB8D93C}"/>
              </a:ext>
            </a:extLst>
          </p:cNvPr>
          <p:cNvSpPr>
            <a:spLocks noGrp="1"/>
          </p:cNvSpPr>
          <p:nvPr>
            <p:ph type="body" sz="quarter" idx="18"/>
          </p:nvPr>
        </p:nvSpPr>
        <p:spPr>
          <a:xfrm>
            <a:off x="1444624" y="2002536"/>
            <a:ext cx="6693536" cy="4233671"/>
          </a:xfrm>
        </p:spPr>
        <p:txBody>
          <a:bodyPr/>
          <a:lstStyle/>
          <a:p>
            <a:pPr marL="0" indent="0">
              <a:buNone/>
            </a:pPr>
            <a:br>
              <a:rPr lang="nb-NO"/>
            </a:br>
            <a:endParaRPr lang="nb-NO"/>
          </a:p>
        </p:txBody>
      </p:sp>
      <p:sp>
        <p:nvSpPr>
          <p:cNvPr id="9" name="Plassholder for lysbildenummer 8">
            <a:extLst>
              <a:ext uri="{FF2B5EF4-FFF2-40B4-BE49-F238E27FC236}">
                <a16:creationId xmlns:a16="http://schemas.microsoft.com/office/drawing/2014/main" id="{75DCEFBE-CD59-64A6-E33D-BE55E878E58C}"/>
              </a:ext>
            </a:extLst>
          </p:cNvPr>
          <p:cNvSpPr>
            <a:spLocks noGrp="1"/>
          </p:cNvSpPr>
          <p:nvPr>
            <p:ph type="sldNum" sz="quarter" idx="31"/>
          </p:nvPr>
        </p:nvSpPr>
        <p:spPr/>
        <p:txBody>
          <a:bodyPr/>
          <a:lstStyle/>
          <a:p>
            <a:fld id="{0C7C38D0-CD87-4129-BF30-80948F1FA2CA}" type="slidenum">
              <a:rPr lang="nb-NO" smtClean="0"/>
              <a:pPr/>
              <a:t>13</a:t>
            </a:fld>
            <a:endParaRPr lang="nb-NO"/>
          </a:p>
        </p:txBody>
      </p:sp>
      <p:pic>
        <p:nvPicPr>
          <p:cNvPr id="8" name="Bilde 7" descr="Et bilde som inneholder tekst, skjermbilde, Font, nummer&#10;&#10;KI-generert innhold kan være feil.">
            <a:extLst>
              <a:ext uri="{FF2B5EF4-FFF2-40B4-BE49-F238E27FC236}">
                <a16:creationId xmlns:a16="http://schemas.microsoft.com/office/drawing/2014/main" id="{BFE33175-B5C4-653C-B749-0F29838B2E88}"/>
              </a:ext>
            </a:extLst>
          </p:cNvPr>
          <p:cNvPicPr>
            <a:picLocks noChangeAspect="1"/>
          </p:cNvPicPr>
          <p:nvPr/>
        </p:nvPicPr>
        <p:blipFill>
          <a:blip r:embed="rId3"/>
          <a:stretch>
            <a:fillRect/>
          </a:stretch>
        </p:blipFill>
        <p:spPr>
          <a:xfrm>
            <a:off x="1254971" y="1238738"/>
            <a:ext cx="4590416" cy="5222842"/>
          </a:xfrm>
          <a:prstGeom prst="rect">
            <a:avLst/>
          </a:prstGeom>
          <a:ln w="12700">
            <a:solidFill>
              <a:schemeClr val="tx1"/>
            </a:solidFill>
          </a:ln>
        </p:spPr>
      </p:pic>
    </p:spTree>
    <p:extLst>
      <p:ext uri="{BB962C8B-B14F-4D97-AF65-F5344CB8AC3E}">
        <p14:creationId xmlns:p14="http://schemas.microsoft.com/office/powerpoint/2010/main" val="23701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6F185-C247-53F6-7761-75809CDBA38F}"/>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2FECEC7-C467-F22E-DF87-E467612E4573}"/>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5A351601-9ECD-BB42-45AF-4794BEA77B89}"/>
              </a:ext>
            </a:extLst>
          </p:cNvPr>
          <p:cNvSpPr>
            <a:spLocks noGrp="1"/>
          </p:cNvSpPr>
          <p:nvPr>
            <p:ph type="title"/>
          </p:nvPr>
        </p:nvSpPr>
        <p:spPr>
          <a:xfrm>
            <a:off x="1353184" y="855536"/>
            <a:ext cx="6693536" cy="936688"/>
          </a:xfrm>
        </p:spPr>
        <p:txBody>
          <a:bodyPr/>
          <a:lstStyle/>
          <a:p>
            <a:r>
              <a:rPr lang="nb-NO" sz="2400"/>
              <a:t>Hva har vi avklart, laget eller publisert? </a:t>
            </a:r>
            <a:br>
              <a:rPr lang="nb-NO" sz="2400"/>
            </a:br>
            <a:br>
              <a:rPr lang="nb-NO"/>
            </a:br>
            <a:endParaRPr lang="nb-NO"/>
          </a:p>
        </p:txBody>
      </p:sp>
      <p:sp>
        <p:nvSpPr>
          <p:cNvPr id="4" name="Plassholder for tekst 3">
            <a:extLst>
              <a:ext uri="{FF2B5EF4-FFF2-40B4-BE49-F238E27FC236}">
                <a16:creationId xmlns:a16="http://schemas.microsoft.com/office/drawing/2014/main" id="{0F5AF6A4-1CD7-BBEE-040B-83224399DA3A}"/>
              </a:ext>
            </a:extLst>
          </p:cNvPr>
          <p:cNvSpPr>
            <a:spLocks noGrp="1"/>
          </p:cNvSpPr>
          <p:nvPr>
            <p:ph type="body" sz="quarter" idx="18"/>
          </p:nvPr>
        </p:nvSpPr>
        <p:spPr>
          <a:xfrm>
            <a:off x="1444624" y="2002536"/>
            <a:ext cx="6693536" cy="4233671"/>
          </a:xfrm>
        </p:spPr>
        <p:txBody>
          <a:bodyPr/>
          <a:lstStyle/>
          <a:p>
            <a:pPr marL="0" indent="0">
              <a:buNone/>
            </a:pPr>
            <a:br>
              <a:rPr lang="nb-NO"/>
            </a:br>
            <a:endParaRPr lang="nb-NO"/>
          </a:p>
        </p:txBody>
      </p:sp>
      <p:sp>
        <p:nvSpPr>
          <p:cNvPr id="9" name="Plassholder for lysbildenummer 8">
            <a:extLst>
              <a:ext uri="{FF2B5EF4-FFF2-40B4-BE49-F238E27FC236}">
                <a16:creationId xmlns:a16="http://schemas.microsoft.com/office/drawing/2014/main" id="{726EB258-6B64-4FFB-E52E-18022FA0BBAC}"/>
              </a:ext>
            </a:extLst>
          </p:cNvPr>
          <p:cNvSpPr>
            <a:spLocks noGrp="1"/>
          </p:cNvSpPr>
          <p:nvPr>
            <p:ph type="sldNum" sz="quarter" idx="31"/>
          </p:nvPr>
        </p:nvSpPr>
        <p:spPr/>
        <p:txBody>
          <a:bodyPr/>
          <a:lstStyle/>
          <a:p>
            <a:fld id="{0C7C38D0-CD87-4129-BF30-80948F1FA2CA}" type="slidenum">
              <a:rPr lang="nb-NO" smtClean="0"/>
              <a:pPr/>
              <a:t>14</a:t>
            </a:fld>
            <a:endParaRPr lang="nb-NO"/>
          </a:p>
        </p:txBody>
      </p:sp>
      <p:pic>
        <p:nvPicPr>
          <p:cNvPr id="6" name="Bilde 5" descr="Et bilde som inneholder tekst, skjermbilde, Font, line&#10;&#10;KI-generert innhold kan være feil.">
            <a:extLst>
              <a:ext uri="{FF2B5EF4-FFF2-40B4-BE49-F238E27FC236}">
                <a16:creationId xmlns:a16="http://schemas.microsoft.com/office/drawing/2014/main" id="{C744F53C-36D1-DCC6-490F-6B314E20BA1E}"/>
              </a:ext>
            </a:extLst>
          </p:cNvPr>
          <p:cNvPicPr>
            <a:picLocks noChangeAspect="1"/>
          </p:cNvPicPr>
          <p:nvPr/>
        </p:nvPicPr>
        <p:blipFill>
          <a:blip r:embed="rId3"/>
          <a:stretch>
            <a:fillRect/>
          </a:stretch>
        </p:blipFill>
        <p:spPr>
          <a:xfrm>
            <a:off x="667641" y="1792224"/>
            <a:ext cx="7698943" cy="3584448"/>
          </a:xfrm>
          <a:prstGeom prst="rect">
            <a:avLst/>
          </a:prstGeom>
          <a:ln w="28575">
            <a:solidFill>
              <a:schemeClr val="tx1"/>
            </a:solidFill>
          </a:ln>
        </p:spPr>
      </p:pic>
    </p:spTree>
    <p:extLst>
      <p:ext uri="{BB962C8B-B14F-4D97-AF65-F5344CB8AC3E}">
        <p14:creationId xmlns:p14="http://schemas.microsoft.com/office/powerpoint/2010/main" val="28124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6FDF3-D0D2-6A17-E216-8736FA2B25CF}"/>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7D047A5-DC09-7774-38B7-385B7D7AA10C}"/>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A48133D4-CF25-CAF1-471D-EF8AC3D81C5C}"/>
              </a:ext>
            </a:extLst>
          </p:cNvPr>
          <p:cNvSpPr>
            <a:spLocks noGrp="1"/>
          </p:cNvSpPr>
          <p:nvPr>
            <p:ph type="title"/>
          </p:nvPr>
        </p:nvSpPr>
        <p:spPr>
          <a:xfrm>
            <a:off x="1353184" y="855536"/>
            <a:ext cx="6693536" cy="936688"/>
          </a:xfrm>
        </p:spPr>
        <p:txBody>
          <a:bodyPr/>
          <a:lstStyle/>
          <a:p>
            <a:r>
              <a:rPr lang="nb-NO" sz="2400"/>
              <a:t>Hva har vi avklart, laget eller publisert? </a:t>
            </a:r>
            <a:br>
              <a:rPr lang="nb-NO" sz="2400"/>
            </a:br>
            <a:br>
              <a:rPr lang="nb-NO"/>
            </a:br>
            <a:endParaRPr lang="nb-NO"/>
          </a:p>
        </p:txBody>
      </p:sp>
      <p:sp>
        <p:nvSpPr>
          <p:cNvPr id="4" name="Plassholder for tekst 3">
            <a:extLst>
              <a:ext uri="{FF2B5EF4-FFF2-40B4-BE49-F238E27FC236}">
                <a16:creationId xmlns:a16="http://schemas.microsoft.com/office/drawing/2014/main" id="{2A246E22-595A-E94F-FBCF-9ADCA071873D}"/>
              </a:ext>
            </a:extLst>
          </p:cNvPr>
          <p:cNvSpPr>
            <a:spLocks noGrp="1"/>
          </p:cNvSpPr>
          <p:nvPr>
            <p:ph type="body" sz="quarter" idx="18"/>
          </p:nvPr>
        </p:nvSpPr>
        <p:spPr>
          <a:xfrm>
            <a:off x="1444624" y="2002536"/>
            <a:ext cx="6693536" cy="4233671"/>
          </a:xfrm>
        </p:spPr>
        <p:txBody>
          <a:bodyPr/>
          <a:lstStyle/>
          <a:p>
            <a:pPr marL="0" indent="0">
              <a:buNone/>
            </a:pPr>
            <a:br>
              <a:rPr lang="nb-NO"/>
            </a:br>
            <a:endParaRPr lang="nb-NO"/>
          </a:p>
        </p:txBody>
      </p:sp>
      <p:sp>
        <p:nvSpPr>
          <p:cNvPr id="9" name="Plassholder for lysbildenummer 8">
            <a:extLst>
              <a:ext uri="{FF2B5EF4-FFF2-40B4-BE49-F238E27FC236}">
                <a16:creationId xmlns:a16="http://schemas.microsoft.com/office/drawing/2014/main" id="{685CCED7-FD34-8A1A-1F25-6B9E34BD2ECB}"/>
              </a:ext>
            </a:extLst>
          </p:cNvPr>
          <p:cNvSpPr>
            <a:spLocks noGrp="1"/>
          </p:cNvSpPr>
          <p:nvPr>
            <p:ph type="sldNum" sz="quarter" idx="31"/>
          </p:nvPr>
        </p:nvSpPr>
        <p:spPr/>
        <p:txBody>
          <a:bodyPr/>
          <a:lstStyle/>
          <a:p>
            <a:fld id="{0C7C38D0-CD87-4129-BF30-80948F1FA2CA}" type="slidenum">
              <a:rPr lang="nb-NO" smtClean="0"/>
              <a:pPr/>
              <a:t>15</a:t>
            </a:fld>
            <a:endParaRPr lang="nb-NO"/>
          </a:p>
        </p:txBody>
      </p:sp>
      <p:pic>
        <p:nvPicPr>
          <p:cNvPr id="7" name="Bilde 6" descr="Et bilde som inneholder tekst, skjermbilde, Font&#10;&#10;KI-generert innhold kan være feil.">
            <a:extLst>
              <a:ext uri="{FF2B5EF4-FFF2-40B4-BE49-F238E27FC236}">
                <a16:creationId xmlns:a16="http://schemas.microsoft.com/office/drawing/2014/main" id="{12AB99D5-2B3E-63EE-AD7E-085BFE6219FA}"/>
              </a:ext>
            </a:extLst>
          </p:cNvPr>
          <p:cNvPicPr>
            <a:picLocks noChangeAspect="1"/>
          </p:cNvPicPr>
          <p:nvPr/>
        </p:nvPicPr>
        <p:blipFill>
          <a:blip r:embed="rId3"/>
          <a:stretch>
            <a:fillRect/>
          </a:stretch>
        </p:blipFill>
        <p:spPr>
          <a:xfrm>
            <a:off x="909762" y="1965961"/>
            <a:ext cx="7136958" cy="3099816"/>
          </a:xfrm>
          <a:prstGeom prst="rect">
            <a:avLst/>
          </a:prstGeom>
          <a:ln w="19050">
            <a:solidFill>
              <a:schemeClr val="tx1"/>
            </a:solidFill>
          </a:ln>
        </p:spPr>
      </p:pic>
    </p:spTree>
    <p:extLst>
      <p:ext uri="{BB962C8B-B14F-4D97-AF65-F5344CB8AC3E}">
        <p14:creationId xmlns:p14="http://schemas.microsoft.com/office/powerpoint/2010/main" val="236387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A8662-8C5F-E14E-6703-E67D7EC9B721}"/>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9F0423A-6698-383D-5016-55361B1CF946}"/>
              </a:ext>
            </a:extLst>
          </p:cNvPr>
          <p:cNvSpPr>
            <a:spLocks noGrp="1"/>
          </p:cNvSpPr>
          <p:nvPr>
            <p:ph type="dt" sz="half" idx="10"/>
          </p:nvPr>
        </p:nvSpPr>
        <p:spPr/>
        <p:txBody>
          <a:bodyPr/>
          <a:lstStyle/>
          <a:p>
            <a:r>
              <a:rPr lang="en-US"/>
              <a:t>Klikk for å redigere Forfatter (dato)</a:t>
            </a:r>
            <a:endParaRPr lang="nb-NO"/>
          </a:p>
        </p:txBody>
      </p:sp>
      <p:sp>
        <p:nvSpPr>
          <p:cNvPr id="3" name="Plassholder for bunntekst 2">
            <a:extLst>
              <a:ext uri="{FF2B5EF4-FFF2-40B4-BE49-F238E27FC236}">
                <a16:creationId xmlns:a16="http://schemas.microsoft.com/office/drawing/2014/main" id="{73DAB4C7-0AE4-2CBB-522B-3E928BF12636}"/>
              </a:ext>
            </a:extLst>
          </p:cNvPr>
          <p:cNvSpPr>
            <a:spLocks noGrp="1"/>
          </p:cNvSpPr>
          <p:nvPr>
            <p:ph type="ftr" sz="quarter" idx="11"/>
          </p:nvPr>
        </p:nvSpPr>
        <p:spPr/>
        <p:txBody>
          <a:bodyPr/>
          <a:lstStyle/>
          <a:p>
            <a:r>
              <a:rPr lang="nb-NO"/>
              <a:t>Klikk for å redigere Sted (fottekst)</a:t>
            </a:r>
          </a:p>
        </p:txBody>
      </p:sp>
      <p:sp>
        <p:nvSpPr>
          <p:cNvPr id="4" name="Plassholder for lysbildenummer 3">
            <a:extLst>
              <a:ext uri="{FF2B5EF4-FFF2-40B4-BE49-F238E27FC236}">
                <a16:creationId xmlns:a16="http://schemas.microsoft.com/office/drawing/2014/main" id="{CB412CFC-7A74-6357-D61A-026D7392C845}"/>
              </a:ext>
            </a:extLst>
          </p:cNvPr>
          <p:cNvSpPr>
            <a:spLocks noGrp="1"/>
          </p:cNvSpPr>
          <p:nvPr>
            <p:ph type="sldNum" sz="quarter" idx="4"/>
          </p:nvPr>
        </p:nvSpPr>
        <p:spPr/>
        <p:txBody>
          <a:bodyPr/>
          <a:lstStyle/>
          <a:p>
            <a:fld id="{24C8C45C-947F-4981-8B3F-4F32E973C901}" type="slidenum">
              <a:rPr lang="nb-NO" smtClean="0"/>
              <a:pPr/>
              <a:t>16</a:t>
            </a:fld>
            <a:endParaRPr lang="nb-NO"/>
          </a:p>
        </p:txBody>
      </p:sp>
      <p:sp>
        <p:nvSpPr>
          <p:cNvPr id="6" name="Undertittel 5">
            <a:extLst>
              <a:ext uri="{FF2B5EF4-FFF2-40B4-BE49-F238E27FC236}">
                <a16:creationId xmlns:a16="http://schemas.microsoft.com/office/drawing/2014/main" id="{FA5261EF-F363-5848-2D1A-D183A9A58063}"/>
              </a:ext>
            </a:extLst>
          </p:cNvPr>
          <p:cNvSpPr>
            <a:spLocks noGrp="1"/>
          </p:cNvSpPr>
          <p:nvPr>
            <p:ph type="subTitle" idx="1"/>
          </p:nvPr>
        </p:nvSpPr>
        <p:spPr>
          <a:xfrm>
            <a:off x="1444625" y="5736770"/>
            <a:ext cx="9301163" cy="816429"/>
          </a:xfrm>
        </p:spPr>
        <p:txBody>
          <a:bodyPr>
            <a:normAutofit/>
          </a:bodyPr>
          <a:lstStyle/>
          <a:p>
            <a:pPr algn="ctr"/>
            <a:r>
              <a:rPr lang="nb-NO" sz="4000">
                <a:latin typeface="+mj-lt"/>
              </a:rPr>
              <a:t>Spørsmål?</a:t>
            </a:r>
          </a:p>
        </p:txBody>
      </p:sp>
      <p:pic>
        <p:nvPicPr>
          <p:cNvPr id="8" name="Bilde 7" descr="Et bilde som inneholder tekst, klær, kunst, vegg&#10;&#10;KI-generert innhold kan være feil.">
            <a:extLst>
              <a:ext uri="{FF2B5EF4-FFF2-40B4-BE49-F238E27FC236}">
                <a16:creationId xmlns:a16="http://schemas.microsoft.com/office/drawing/2014/main" id="{64E563C8-17AD-4007-2F54-F73D63FA56B6}"/>
              </a:ext>
            </a:extLst>
          </p:cNvPr>
          <p:cNvPicPr>
            <a:picLocks noChangeAspect="1"/>
          </p:cNvPicPr>
          <p:nvPr/>
        </p:nvPicPr>
        <p:blipFill>
          <a:blip r:embed="rId3"/>
          <a:stretch>
            <a:fillRect/>
          </a:stretch>
        </p:blipFill>
        <p:spPr>
          <a:xfrm>
            <a:off x="2458379" y="861432"/>
            <a:ext cx="7097101" cy="4729552"/>
          </a:xfrm>
          <a:prstGeom prst="rect">
            <a:avLst/>
          </a:prstGeom>
        </p:spPr>
      </p:pic>
    </p:spTree>
    <p:extLst>
      <p:ext uri="{BB962C8B-B14F-4D97-AF65-F5344CB8AC3E}">
        <p14:creationId xmlns:p14="http://schemas.microsoft.com/office/powerpoint/2010/main" val="205572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B94A3-F4BF-39A5-ED4E-1D48615ADB24}"/>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4D10265-5D2D-496A-FB68-1603866988E8}"/>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F1DEFD6D-20C7-1751-B8E2-FEB67C4E56F7}"/>
              </a:ext>
            </a:extLst>
          </p:cNvPr>
          <p:cNvSpPr>
            <a:spLocks noGrp="1"/>
          </p:cNvSpPr>
          <p:nvPr>
            <p:ph type="title"/>
          </p:nvPr>
        </p:nvSpPr>
        <p:spPr>
          <a:xfrm>
            <a:off x="1444624" y="1065848"/>
            <a:ext cx="6693536" cy="936688"/>
          </a:xfrm>
        </p:spPr>
        <p:txBody>
          <a:bodyPr/>
          <a:lstStyle/>
          <a:p>
            <a:r>
              <a:rPr lang="nb-NO" sz="2400"/>
              <a:t>Nasjonalarkivets tilsyn og nytt regelverk:</a:t>
            </a:r>
            <a:br>
              <a:rPr lang="nb-NO" sz="2400"/>
            </a:br>
            <a:br>
              <a:rPr lang="nb-NO"/>
            </a:br>
            <a:endParaRPr lang="nb-NO"/>
          </a:p>
        </p:txBody>
      </p:sp>
      <p:sp>
        <p:nvSpPr>
          <p:cNvPr id="4" name="Plassholder for tekst 3">
            <a:extLst>
              <a:ext uri="{FF2B5EF4-FFF2-40B4-BE49-F238E27FC236}">
                <a16:creationId xmlns:a16="http://schemas.microsoft.com/office/drawing/2014/main" id="{6DD6E53F-4368-68C8-123B-EA6DDA3BCDE6}"/>
              </a:ext>
            </a:extLst>
          </p:cNvPr>
          <p:cNvSpPr>
            <a:spLocks noGrp="1"/>
          </p:cNvSpPr>
          <p:nvPr>
            <p:ph type="body" sz="quarter" idx="18"/>
          </p:nvPr>
        </p:nvSpPr>
        <p:spPr>
          <a:xfrm>
            <a:off x="1444624" y="2002536"/>
            <a:ext cx="6693536" cy="4233671"/>
          </a:xfrm>
        </p:spPr>
        <p:txBody>
          <a:bodyPr vert="horz" lIns="0" tIns="0" rIns="0" bIns="0" rtlCol="0" anchor="t">
            <a:normAutofit/>
          </a:bodyPr>
          <a:lstStyle/>
          <a:p>
            <a:pPr marL="143510" indent="-143510">
              <a:buFont typeface="Wingdings" panose="05000000000000000000" pitchFamily="2" charset="2"/>
              <a:buChar char="Ø"/>
            </a:pPr>
            <a:r>
              <a:rPr lang="nb-NO"/>
              <a:t>Vi har fått et nytt grunnlag for våre tilsyn. ID-oppgavene i «arket» gir oss en rigg for å få innsikt i det nye regelverket, utarbeide veiledningsmateriell og tilsynsmetodikk som er nødvendig for at vi skal kunne føre gode tilsyn.</a:t>
            </a:r>
          </a:p>
          <a:p>
            <a:pPr marL="143510" indent="-143510">
              <a:buFont typeface="Wingdings" panose="05000000000000000000" pitchFamily="2" charset="2"/>
              <a:buChar char="Ø"/>
            </a:pPr>
            <a:endParaRPr lang="nb-NO"/>
          </a:p>
          <a:p>
            <a:pPr marL="143510" indent="-143510">
              <a:buFont typeface="Wingdings" panose="05000000000000000000" pitchFamily="2" charset="2"/>
              <a:buChar char="Ø"/>
            </a:pPr>
            <a:r>
              <a:rPr lang="nb-NO"/>
              <a:t>Nye virkemidler – rekonstruksjon av dokumentasjon og tvangsmulkt – setter høyere krav til oss som tilsynsmyndighet.</a:t>
            </a:r>
            <a:br>
              <a:rPr lang="nb-NO"/>
            </a:br>
            <a:endParaRPr lang="nb-NO"/>
          </a:p>
          <a:p>
            <a:pPr marL="143510" indent="-143510">
              <a:buFont typeface="Wingdings" panose="05000000000000000000" pitchFamily="2" charset="2"/>
              <a:buChar char="Ø"/>
            </a:pPr>
            <a:r>
              <a:rPr lang="nb-NO"/>
              <a:t>Tilsynsmetodikken vil komme på plass bit for bit. Tilsynene i tiden framover vil ha tydeligere avgrensning og smalere </a:t>
            </a:r>
            <a:r>
              <a:rPr lang="nb-NO" err="1"/>
              <a:t>scope</a:t>
            </a:r>
            <a:r>
              <a:rPr lang="nb-NO"/>
              <a:t>. Valg av tema for tilsyn vil stå i fokus – i samsvar med vår nye tilsynspolicy.</a:t>
            </a:r>
          </a:p>
          <a:p>
            <a:pPr marL="0" indent="0">
              <a:buNone/>
            </a:pPr>
            <a:endParaRPr lang="nb-NO"/>
          </a:p>
          <a:p>
            <a:pPr marL="0" indent="0">
              <a:buNone/>
            </a:pPr>
            <a:endParaRPr lang="nb-NO"/>
          </a:p>
        </p:txBody>
      </p:sp>
      <p:sp>
        <p:nvSpPr>
          <p:cNvPr id="9" name="Plassholder for lysbildenummer 8">
            <a:extLst>
              <a:ext uri="{FF2B5EF4-FFF2-40B4-BE49-F238E27FC236}">
                <a16:creationId xmlns:a16="http://schemas.microsoft.com/office/drawing/2014/main" id="{1014ED32-89BE-E158-E092-69BC9F7F5EF0}"/>
              </a:ext>
            </a:extLst>
          </p:cNvPr>
          <p:cNvSpPr>
            <a:spLocks noGrp="1"/>
          </p:cNvSpPr>
          <p:nvPr>
            <p:ph type="sldNum" sz="quarter" idx="31"/>
          </p:nvPr>
        </p:nvSpPr>
        <p:spPr/>
        <p:txBody>
          <a:bodyPr/>
          <a:lstStyle/>
          <a:p>
            <a:fld id="{0C7C38D0-CD87-4129-BF30-80948F1FA2CA}" type="slidenum">
              <a:rPr lang="nb-NO" smtClean="0"/>
              <a:pPr/>
              <a:t>2</a:t>
            </a:fld>
            <a:endParaRPr lang="nb-NO"/>
          </a:p>
        </p:txBody>
      </p:sp>
    </p:spTree>
    <p:extLst>
      <p:ext uri="{BB962C8B-B14F-4D97-AF65-F5344CB8AC3E}">
        <p14:creationId xmlns:p14="http://schemas.microsoft.com/office/powerpoint/2010/main" val="154968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DD21-B47F-C80F-C08E-B9A42FA2494F}"/>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9A41B1E-8932-D7DB-C993-A01B673B0D2E}"/>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CD2725C3-935B-AB18-6D59-BEF58C6173B5}"/>
              </a:ext>
            </a:extLst>
          </p:cNvPr>
          <p:cNvSpPr>
            <a:spLocks noGrp="1"/>
          </p:cNvSpPr>
          <p:nvPr>
            <p:ph type="title"/>
          </p:nvPr>
        </p:nvSpPr>
        <p:spPr>
          <a:xfrm>
            <a:off x="1444624" y="1385888"/>
            <a:ext cx="6940424" cy="881062"/>
          </a:xfrm>
        </p:spPr>
        <p:txBody>
          <a:bodyPr/>
          <a:lstStyle/>
          <a:p>
            <a:r>
              <a:rPr lang="nb-NO"/>
              <a:t>Hvordan blir Nasjonalarkivets tilsyn?</a:t>
            </a:r>
            <a:br>
              <a:rPr lang="nb-NO"/>
            </a:br>
            <a:endParaRPr lang="nb-NO"/>
          </a:p>
        </p:txBody>
      </p:sp>
      <p:sp>
        <p:nvSpPr>
          <p:cNvPr id="4" name="Plassholder for tekst 3">
            <a:extLst>
              <a:ext uri="{FF2B5EF4-FFF2-40B4-BE49-F238E27FC236}">
                <a16:creationId xmlns:a16="http://schemas.microsoft.com/office/drawing/2014/main" id="{4737EB85-CA6C-9C43-BA06-54BA262FEF09}"/>
              </a:ext>
            </a:extLst>
          </p:cNvPr>
          <p:cNvSpPr>
            <a:spLocks noGrp="1"/>
          </p:cNvSpPr>
          <p:nvPr>
            <p:ph type="body" sz="quarter" idx="18"/>
          </p:nvPr>
        </p:nvSpPr>
        <p:spPr>
          <a:xfrm>
            <a:off x="1444624" y="2020824"/>
            <a:ext cx="6803264" cy="4140490"/>
          </a:xfrm>
        </p:spPr>
        <p:txBody>
          <a:bodyPr>
            <a:normAutofit fontScale="92500" lnSpcReduction="10000"/>
          </a:bodyPr>
          <a:lstStyle/>
          <a:p>
            <a:pPr marL="180000" indent="0">
              <a:buNone/>
            </a:pPr>
            <a:br>
              <a:rPr lang="nb-NO"/>
            </a:br>
            <a:r>
              <a:rPr lang="nb-NO" sz="2600" b="1"/>
              <a:t>1. </a:t>
            </a:r>
            <a:r>
              <a:rPr lang="nb-NO" sz="2600"/>
              <a:t>Kan vi videreføre noe fra våre tilsyn frem til 2025 også etter det nye regelverket?  Veiledning og beste praksis ikke er ferdig utviklet, og det vil være tid for forvaltningen til implementering.</a:t>
            </a:r>
          </a:p>
          <a:p>
            <a:pPr marL="180000" indent="0">
              <a:buNone/>
            </a:pPr>
            <a:endParaRPr lang="nb-NO" sz="2600"/>
          </a:p>
          <a:p>
            <a:pPr marL="180000" indent="0">
              <a:buNone/>
            </a:pPr>
            <a:r>
              <a:rPr lang="nb-NO" sz="2600" b="1"/>
              <a:t>2. </a:t>
            </a:r>
            <a:r>
              <a:rPr lang="nb-NO" sz="2600"/>
              <a:t>Vi vil ikke starte med tilsyn og effektivt kontrollere den nye friheten med en gang. Nasjonalarkivet trenger altså også mer tid til å utvikle tilsynsmetodikk som er tilpasset lov og forskrift.   </a:t>
            </a:r>
            <a:endParaRPr lang="nb-NO" sz="2600">
              <a:solidFill>
                <a:srgbClr val="444444"/>
              </a:solidFill>
            </a:endParaRPr>
          </a:p>
          <a:p>
            <a:pPr marL="0" indent="0">
              <a:buNone/>
            </a:pPr>
            <a:endParaRPr lang="nb-NO"/>
          </a:p>
        </p:txBody>
      </p:sp>
      <p:sp>
        <p:nvSpPr>
          <p:cNvPr id="9" name="Plassholder for lysbildenummer 8">
            <a:extLst>
              <a:ext uri="{FF2B5EF4-FFF2-40B4-BE49-F238E27FC236}">
                <a16:creationId xmlns:a16="http://schemas.microsoft.com/office/drawing/2014/main" id="{52252AF2-FC90-05E5-4A99-E317BD744565}"/>
              </a:ext>
            </a:extLst>
          </p:cNvPr>
          <p:cNvSpPr>
            <a:spLocks noGrp="1"/>
          </p:cNvSpPr>
          <p:nvPr>
            <p:ph type="sldNum" sz="quarter" idx="31"/>
          </p:nvPr>
        </p:nvSpPr>
        <p:spPr/>
        <p:txBody>
          <a:bodyPr/>
          <a:lstStyle/>
          <a:p>
            <a:fld id="{0C7C38D0-CD87-4129-BF30-80948F1FA2CA}" type="slidenum">
              <a:rPr lang="nb-NO" smtClean="0"/>
              <a:pPr/>
              <a:t>3</a:t>
            </a:fld>
            <a:endParaRPr lang="nb-NO"/>
          </a:p>
        </p:txBody>
      </p:sp>
      <p:pic>
        <p:nvPicPr>
          <p:cNvPr id="5" name="Picture 2" descr="Free Space Rocket Spacecraft photo and picture">
            <a:extLst>
              <a:ext uri="{FF2B5EF4-FFF2-40B4-BE49-F238E27FC236}">
                <a16:creationId xmlns:a16="http://schemas.microsoft.com/office/drawing/2014/main" id="{50788761-126B-4A98-F71E-8A14FDA3D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573" y="7418949"/>
            <a:ext cx="8485424" cy="477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5B256E0-AF00-DE7D-BFF2-FAAF7CAECBE6}"/>
              </a:ext>
            </a:extLst>
          </p:cNvPr>
          <p:cNvSpPr>
            <a:spLocks noGrp="1"/>
          </p:cNvSpPr>
          <p:nvPr>
            <p:ph type="dt" sz="half" idx="10"/>
          </p:nvPr>
        </p:nvSpPr>
        <p:spPr/>
        <p:txBody>
          <a:bodyPr/>
          <a:lstStyle/>
          <a:p>
            <a:r>
              <a:rPr lang="en-US"/>
              <a:t>Klikk for å redigere Forfatter (dato)</a:t>
            </a:r>
            <a:endParaRPr lang="nb-NO"/>
          </a:p>
        </p:txBody>
      </p:sp>
      <p:sp>
        <p:nvSpPr>
          <p:cNvPr id="3" name="Plassholder for bunntekst 2">
            <a:extLst>
              <a:ext uri="{FF2B5EF4-FFF2-40B4-BE49-F238E27FC236}">
                <a16:creationId xmlns:a16="http://schemas.microsoft.com/office/drawing/2014/main" id="{8C5F2D53-D1FE-05D6-F4F1-0E03C2EC804D}"/>
              </a:ext>
            </a:extLst>
          </p:cNvPr>
          <p:cNvSpPr>
            <a:spLocks noGrp="1"/>
          </p:cNvSpPr>
          <p:nvPr>
            <p:ph type="ftr" sz="quarter" idx="11"/>
          </p:nvPr>
        </p:nvSpPr>
        <p:spPr/>
        <p:txBody>
          <a:bodyPr/>
          <a:lstStyle/>
          <a:p>
            <a:r>
              <a:rPr lang="nb-NO"/>
              <a:t>Klikk for å redigere Sted (fottekst)</a:t>
            </a:r>
          </a:p>
        </p:txBody>
      </p:sp>
      <p:sp>
        <p:nvSpPr>
          <p:cNvPr id="4" name="Plassholder for lysbildenummer 3">
            <a:extLst>
              <a:ext uri="{FF2B5EF4-FFF2-40B4-BE49-F238E27FC236}">
                <a16:creationId xmlns:a16="http://schemas.microsoft.com/office/drawing/2014/main" id="{E6CA3C13-C0B4-8590-C936-8CBA18E9A397}"/>
              </a:ext>
            </a:extLst>
          </p:cNvPr>
          <p:cNvSpPr>
            <a:spLocks noGrp="1"/>
          </p:cNvSpPr>
          <p:nvPr>
            <p:ph type="sldNum" sz="quarter" idx="4"/>
          </p:nvPr>
        </p:nvSpPr>
        <p:spPr/>
        <p:txBody>
          <a:bodyPr/>
          <a:lstStyle/>
          <a:p>
            <a:fld id="{24C8C45C-947F-4981-8B3F-4F32E973C901}" type="slidenum">
              <a:rPr lang="nb-NO" smtClean="0"/>
              <a:pPr/>
              <a:t>4</a:t>
            </a:fld>
            <a:endParaRPr lang="nb-NO"/>
          </a:p>
        </p:txBody>
      </p:sp>
      <p:sp>
        <p:nvSpPr>
          <p:cNvPr id="5" name="Tittel 4">
            <a:extLst>
              <a:ext uri="{FF2B5EF4-FFF2-40B4-BE49-F238E27FC236}">
                <a16:creationId xmlns:a16="http://schemas.microsoft.com/office/drawing/2014/main" id="{9D2218F2-D123-45EE-25EA-228005593E31}"/>
              </a:ext>
            </a:extLst>
          </p:cNvPr>
          <p:cNvSpPr>
            <a:spLocks noGrp="1"/>
          </p:cNvSpPr>
          <p:nvPr>
            <p:ph type="ctrTitle"/>
          </p:nvPr>
        </p:nvSpPr>
        <p:spPr>
          <a:xfrm>
            <a:off x="1106297" y="818961"/>
            <a:ext cx="9301163" cy="388048"/>
          </a:xfrm>
        </p:spPr>
        <p:txBody>
          <a:bodyPr/>
          <a:lstStyle/>
          <a:p>
            <a:r>
              <a:rPr lang="nb-NO" sz="2400"/>
              <a:t>Nasjonalarkivets tilsynspolicy</a:t>
            </a:r>
          </a:p>
        </p:txBody>
      </p:sp>
      <p:pic>
        <p:nvPicPr>
          <p:cNvPr id="7" name="Bilde 6" descr="Et bilde som inneholder tekst, skjermbilde, design&#10;&#10;KI-generert innhold kan være feil.">
            <a:extLst>
              <a:ext uri="{FF2B5EF4-FFF2-40B4-BE49-F238E27FC236}">
                <a16:creationId xmlns:a16="http://schemas.microsoft.com/office/drawing/2014/main" id="{B6DB3AF2-61E3-7570-AC6A-A73509D7E3C9}"/>
              </a:ext>
            </a:extLst>
          </p:cNvPr>
          <p:cNvPicPr>
            <a:picLocks noChangeAspect="1"/>
          </p:cNvPicPr>
          <p:nvPr/>
        </p:nvPicPr>
        <p:blipFill>
          <a:blip r:embed="rId3"/>
          <a:stretch>
            <a:fillRect/>
          </a:stretch>
        </p:blipFill>
        <p:spPr>
          <a:xfrm>
            <a:off x="786253" y="1598527"/>
            <a:ext cx="7991987" cy="4569596"/>
          </a:xfrm>
          <a:prstGeom prst="rect">
            <a:avLst/>
          </a:prstGeom>
        </p:spPr>
      </p:pic>
    </p:spTree>
    <p:extLst>
      <p:ext uri="{BB962C8B-B14F-4D97-AF65-F5344CB8AC3E}">
        <p14:creationId xmlns:p14="http://schemas.microsoft.com/office/powerpoint/2010/main" val="303376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4B7B989-D3B7-2A47-F6DD-0C83BA9EAC16}"/>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3A0E2BD2-2EBB-F505-C658-226E662D32EA}"/>
              </a:ext>
            </a:extLst>
          </p:cNvPr>
          <p:cNvSpPr>
            <a:spLocks noGrp="1"/>
          </p:cNvSpPr>
          <p:nvPr>
            <p:ph type="title"/>
          </p:nvPr>
        </p:nvSpPr>
        <p:spPr>
          <a:xfrm>
            <a:off x="1444624" y="1385888"/>
            <a:ext cx="6702426" cy="881062"/>
          </a:xfrm>
        </p:spPr>
        <p:txBody>
          <a:bodyPr/>
          <a:lstStyle/>
          <a:p>
            <a:r>
              <a:rPr lang="nb-NO"/>
              <a:t>Nasjonalarkivets tilsynspolicy</a:t>
            </a:r>
          </a:p>
        </p:txBody>
      </p:sp>
      <p:sp>
        <p:nvSpPr>
          <p:cNvPr id="4" name="Plassholder for tekst 3">
            <a:extLst>
              <a:ext uri="{FF2B5EF4-FFF2-40B4-BE49-F238E27FC236}">
                <a16:creationId xmlns:a16="http://schemas.microsoft.com/office/drawing/2014/main" id="{773CBA34-4B45-1653-5006-E4B42B74860F}"/>
              </a:ext>
            </a:extLst>
          </p:cNvPr>
          <p:cNvSpPr>
            <a:spLocks noGrp="1"/>
          </p:cNvSpPr>
          <p:nvPr>
            <p:ph type="body" sz="quarter" idx="18"/>
          </p:nvPr>
        </p:nvSpPr>
        <p:spPr>
          <a:xfrm>
            <a:off x="1374774" y="2155825"/>
            <a:ext cx="6969126" cy="3024188"/>
          </a:xfrm>
        </p:spPr>
        <p:txBody>
          <a:bodyPr>
            <a:normAutofit lnSpcReduction="10000"/>
          </a:bodyPr>
          <a:lstStyle/>
          <a:p>
            <a:pPr marL="285750" indent="-285750">
              <a:buFont typeface="Wingdings" panose="05000000000000000000" pitchFamily="2" charset="2"/>
              <a:buChar char="Ø"/>
            </a:pPr>
            <a:r>
              <a:rPr lang="nb-NO"/>
              <a:t>Vi har tatt hensyn til nytt funksjonsbasert regelverk, til Nasjonalarkivets egen strategi og til forvaltningspolitiske føringer. </a:t>
            </a:r>
          </a:p>
          <a:p>
            <a:pPr marL="285750" indent="-285750">
              <a:buFont typeface="Wingdings" panose="05000000000000000000" pitchFamily="2" charset="2"/>
              <a:buChar char="Ø"/>
            </a:pPr>
            <a:r>
              <a:rPr lang="nb-NO"/>
              <a:t>Policyen ivaretar at vi at vi operer i et landskap med endrede rammebetingelser i offentlig sektor og tegner noen ambisjoner som forplikter: </a:t>
            </a:r>
          </a:p>
          <a:p>
            <a:pPr marL="285750" indent="-285750">
              <a:buFont typeface="Wingdings" panose="05000000000000000000" pitchFamily="2" charset="2"/>
              <a:buChar char="Ø"/>
            </a:pPr>
            <a:r>
              <a:rPr lang="nb-NO"/>
              <a:t>Nasjonalarkivet skal være utforskende med tanke på teknologi, læring og metodikk. </a:t>
            </a:r>
          </a:p>
          <a:p>
            <a:pPr marL="285750" indent="-285750">
              <a:buFont typeface="Wingdings" panose="05000000000000000000" pitchFamily="2" charset="2"/>
              <a:buChar char="Ø"/>
            </a:pPr>
            <a:r>
              <a:rPr lang="nb-NO"/>
              <a:t>Vi skal utnytte den kunnskapen som vår tette kontakt med forvaltningen gir oss. </a:t>
            </a:r>
          </a:p>
          <a:p>
            <a:pPr marL="285750" indent="-285750">
              <a:buFont typeface="Wingdings" panose="05000000000000000000" pitchFamily="2" charset="2"/>
              <a:buChar char="Ø"/>
            </a:pPr>
            <a:r>
              <a:rPr lang="nb-NO"/>
              <a:t>Det vil gi verdi for resten av Nasjonalarkivet, sektoren og forvaltningen for øvrig.</a:t>
            </a:r>
          </a:p>
          <a:p>
            <a:endParaRPr lang="nb-NO"/>
          </a:p>
        </p:txBody>
      </p:sp>
      <p:sp>
        <p:nvSpPr>
          <p:cNvPr id="9" name="Plassholder for lysbildenummer 8">
            <a:extLst>
              <a:ext uri="{FF2B5EF4-FFF2-40B4-BE49-F238E27FC236}">
                <a16:creationId xmlns:a16="http://schemas.microsoft.com/office/drawing/2014/main" id="{7AC1BE7A-DF60-6CA6-0896-AE2FDD26A328}"/>
              </a:ext>
            </a:extLst>
          </p:cNvPr>
          <p:cNvSpPr>
            <a:spLocks noGrp="1"/>
          </p:cNvSpPr>
          <p:nvPr>
            <p:ph type="sldNum" sz="quarter" idx="31"/>
          </p:nvPr>
        </p:nvSpPr>
        <p:spPr/>
        <p:txBody>
          <a:bodyPr/>
          <a:lstStyle/>
          <a:p>
            <a:fld id="{0C7C38D0-CD87-4129-BF30-80948F1FA2CA}" type="slidenum">
              <a:rPr lang="nb-NO" smtClean="0"/>
              <a:pPr/>
              <a:t>5</a:t>
            </a:fld>
            <a:endParaRPr lang="nb-NO"/>
          </a:p>
        </p:txBody>
      </p:sp>
      <p:pic>
        <p:nvPicPr>
          <p:cNvPr id="2050" name="Picture 2" descr="Et bilde som inneholder mørke, sort, fyrverkeri&#10;&#10;KI-generert innhold kan være feil.">
            <a:extLst>
              <a:ext uri="{FF2B5EF4-FFF2-40B4-BE49-F238E27FC236}">
                <a16:creationId xmlns:a16="http://schemas.microsoft.com/office/drawing/2014/main" id="{B2C79BD4-05AA-AE9C-9B48-735CB4FAA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21" y="4765057"/>
            <a:ext cx="1950932" cy="175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1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ED8C-B809-B62A-3248-FECD33FAEC59}"/>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58D6438-A93E-FE7F-5716-512E423E1645}"/>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FDB416B1-7533-EDF8-2221-41EE9C1F6AD2}"/>
              </a:ext>
            </a:extLst>
          </p:cNvPr>
          <p:cNvSpPr>
            <a:spLocks noGrp="1"/>
          </p:cNvSpPr>
          <p:nvPr>
            <p:ph type="title"/>
          </p:nvPr>
        </p:nvSpPr>
        <p:spPr>
          <a:xfrm>
            <a:off x="1444624" y="1385888"/>
            <a:ext cx="6702426" cy="881062"/>
          </a:xfrm>
        </p:spPr>
        <p:txBody>
          <a:bodyPr/>
          <a:lstStyle/>
          <a:p>
            <a:r>
              <a:rPr lang="nb-NO"/>
              <a:t>Nasjonalarkivets tilsynspolicy</a:t>
            </a:r>
          </a:p>
        </p:txBody>
      </p:sp>
      <p:sp>
        <p:nvSpPr>
          <p:cNvPr id="9" name="Plassholder for lysbildenummer 8">
            <a:extLst>
              <a:ext uri="{FF2B5EF4-FFF2-40B4-BE49-F238E27FC236}">
                <a16:creationId xmlns:a16="http://schemas.microsoft.com/office/drawing/2014/main" id="{06342F6F-6E28-631E-CA05-C27E83D988F9}"/>
              </a:ext>
            </a:extLst>
          </p:cNvPr>
          <p:cNvSpPr>
            <a:spLocks noGrp="1"/>
          </p:cNvSpPr>
          <p:nvPr>
            <p:ph type="sldNum" sz="quarter" idx="31"/>
          </p:nvPr>
        </p:nvSpPr>
        <p:spPr/>
        <p:txBody>
          <a:bodyPr/>
          <a:lstStyle/>
          <a:p>
            <a:fld id="{0C7C38D0-CD87-4129-BF30-80948F1FA2CA}" type="slidenum">
              <a:rPr lang="nb-NO" smtClean="0"/>
              <a:pPr/>
              <a:t>6</a:t>
            </a:fld>
            <a:endParaRPr lang="nb-NO"/>
          </a:p>
        </p:txBody>
      </p:sp>
      <p:pic>
        <p:nvPicPr>
          <p:cNvPr id="6" name="Bilde 5" descr="Et bilde som inneholder tekst, skjermbilde, Font, dokument&#10;&#10;KI-generert innhold kan være feil.">
            <a:extLst>
              <a:ext uri="{FF2B5EF4-FFF2-40B4-BE49-F238E27FC236}">
                <a16:creationId xmlns:a16="http://schemas.microsoft.com/office/drawing/2014/main" id="{B6F27C97-16A6-E492-F270-41821E538B86}"/>
              </a:ext>
            </a:extLst>
          </p:cNvPr>
          <p:cNvPicPr>
            <a:picLocks noChangeAspect="1"/>
          </p:cNvPicPr>
          <p:nvPr/>
        </p:nvPicPr>
        <p:blipFill>
          <a:blip r:embed="rId3"/>
          <a:stretch>
            <a:fillRect/>
          </a:stretch>
        </p:blipFill>
        <p:spPr>
          <a:xfrm>
            <a:off x="1444624" y="2079413"/>
            <a:ext cx="3866252" cy="4382167"/>
          </a:xfrm>
          <a:prstGeom prst="rect">
            <a:avLst/>
          </a:prstGeom>
        </p:spPr>
      </p:pic>
      <p:pic>
        <p:nvPicPr>
          <p:cNvPr id="8" name="Bilde 7" descr="Et bilde som inneholder skjermbilde, grafisk design, clip art, Grafikk&#10;&#10;KI-generert innhold kan være feil.">
            <a:extLst>
              <a:ext uri="{FF2B5EF4-FFF2-40B4-BE49-F238E27FC236}">
                <a16:creationId xmlns:a16="http://schemas.microsoft.com/office/drawing/2014/main" id="{79021232-F763-7FC9-A2F8-20E1A8AA015D}"/>
              </a:ext>
            </a:extLst>
          </p:cNvPr>
          <p:cNvPicPr>
            <a:picLocks noChangeAspect="1"/>
          </p:cNvPicPr>
          <p:nvPr/>
        </p:nvPicPr>
        <p:blipFill>
          <a:blip r:embed="rId4"/>
          <a:stretch>
            <a:fillRect/>
          </a:stretch>
        </p:blipFill>
        <p:spPr>
          <a:xfrm>
            <a:off x="5517578" y="4272027"/>
            <a:ext cx="3056300" cy="2189553"/>
          </a:xfrm>
          <a:prstGeom prst="rect">
            <a:avLst/>
          </a:prstGeom>
        </p:spPr>
      </p:pic>
    </p:spTree>
    <p:extLst>
      <p:ext uri="{BB962C8B-B14F-4D97-AF65-F5344CB8AC3E}">
        <p14:creationId xmlns:p14="http://schemas.microsoft.com/office/powerpoint/2010/main" val="28376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CFC5-3940-2CE8-F2AE-D74A89F139CD}"/>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2154110-6EE3-2C67-E392-840B6B77E26D}"/>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55A586A5-850F-12A7-41A6-3C095B0EF098}"/>
              </a:ext>
            </a:extLst>
          </p:cNvPr>
          <p:cNvSpPr>
            <a:spLocks noGrp="1"/>
          </p:cNvSpPr>
          <p:nvPr>
            <p:ph type="title"/>
          </p:nvPr>
        </p:nvSpPr>
        <p:spPr>
          <a:xfrm>
            <a:off x="1444624" y="1385888"/>
            <a:ext cx="6702426" cy="881062"/>
          </a:xfrm>
        </p:spPr>
        <p:txBody>
          <a:bodyPr/>
          <a:lstStyle/>
          <a:p>
            <a:r>
              <a:rPr lang="nb-NO"/>
              <a:t>Nasjonalarkivets tilsynspolicy</a:t>
            </a:r>
          </a:p>
        </p:txBody>
      </p:sp>
      <p:sp>
        <p:nvSpPr>
          <p:cNvPr id="9" name="Plassholder for lysbildenummer 8">
            <a:extLst>
              <a:ext uri="{FF2B5EF4-FFF2-40B4-BE49-F238E27FC236}">
                <a16:creationId xmlns:a16="http://schemas.microsoft.com/office/drawing/2014/main" id="{1BF49CD1-EBC7-4599-F207-0A59CC761180}"/>
              </a:ext>
            </a:extLst>
          </p:cNvPr>
          <p:cNvSpPr>
            <a:spLocks noGrp="1"/>
          </p:cNvSpPr>
          <p:nvPr>
            <p:ph type="sldNum" sz="quarter" idx="31"/>
          </p:nvPr>
        </p:nvSpPr>
        <p:spPr/>
        <p:txBody>
          <a:bodyPr/>
          <a:lstStyle/>
          <a:p>
            <a:fld id="{0C7C38D0-CD87-4129-BF30-80948F1FA2CA}" type="slidenum">
              <a:rPr lang="nb-NO" smtClean="0"/>
              <a:pPr/>
              <a:t>7</a:t>
            </a:fld>
            <a:endParaRPr lang="nb-NO"/>
          </a:p>
        </p:txBody>
      </p:sp>
      <p:pic>
        <p:nvPicPr>
          <p:cNvPr id="6" name="Bilde 5" descr="Et bilde som inneholder tekst, Font, skjermbilde, nummer&#10;&#10;KI-generert innhold kan være feil.">
            <a:extLst>
              <a:ext uri="{FF2B5EF4-FFF2-40B4-BE49-F238E27FC236}">
                <a16:creationId xmlns:a16="http://schemas.microsoft.com/office/drawing/2014/main" id="{11DEFDCC-6E77-D8BA-FA5D-7899A9CBDAD6}"/>
              </a:ext>
            </a:extLst>
          </p:cNvPr>
          <p:cNvPicPr>
            <a:picLocks noChangeAspect="1"/>
          </p:cNvPicPr>
          <p:nvPr/>
        </p:nvPicPr>
        <p:blipFill>
          <a:blip r:embed="rId3"/>
          <a:stretch>
            <a:fillRect/>
          </a:stretch>
        </p:blipFill>
        <p:spPr>
          <a:xfrm>
            <a:off x="1318795" y="2045405"/>
            <a:ext cx="4106645" cy="4506175"/>
          </a:xfrm>
          <a:prstGeom prst="rect">
            <a:avLst/>
          </a:prstGeom>
        </p:spPr>
      </p:pic>
      <p:pic>
        <p:nvPicPr>
          <p:cNvPr id="8" name="Bilde 7" descr="Et bilde som inneholder illustrasjon, huske, grafisk design, Dans&#10;&#10;KI-generert innhold kan være feil.">
            <a:extLst>
              <a:ext uri="{FF2B5EF4-FFF2-40B4-BE49-F238E27FC236}">
                <a16:creationId xmlns:a16="http://schemas.microsoft.com/office/drawing/2014/main" id="{AEEB4AE2-2239-B130-DAB6-6DD861368DC0}"/>
              </a:ext>
            </a:extLst>
          </p:cNvPr>
          <p:cNvPicPr>
            <a:picLocks noChangeAspect="1"/>
          </p:cNvPicPr>
          <p:nvPr/>
        </p:nvPicPr>
        <p:blipFill>
          <a:blip r:embed="rId4"/>
          <a:stretch>
            <a:fillRect/>
          </a:stretch>
        </p:blipFill>
        <p:spPr>
          <a:xfrm>
            <a:off x="5648960" y="4397692"/>
            <a:ext cx="2865120" cy="2148840"/>
          </a:xfrm>
          <a:prstGeom prst="rect">
            <a:avLst/>
          </a:prstGeom>
        </p:spPr>
      </p:pic>
    </p:spTree>
    <p:extLst>
      <p:ext uri="{BB962C8B-B14F-4D97-AF65-F5344CB8AC3E}">
        <p14:creationId xmlns:p14="http://schemas.microsoft.com/office/powerpoint/2010/main" val="304961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BAB6-412B-F22A-A4F2-6588BF89D95E}"/>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AD9B1B5-0995-9A18-A743-8F1C27E921D0}"/>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650FEEF8-480C-2862-A5D4-F927094A0A6D}"/>
              </a:ext>
            </a:extLst>
          </p:cNvPr>
          <p:cNvSpPr>
            <a:spLocks noGrp="1"/>
          </p:cNvSpPr>
          <p:nvPr>
            <p:ph type="title"/>
          </p:nvPr>
        </p:nvSpPr>
        <p:spPr>
          <a:xfrm>
            <a:off x="1444624" y="1385888"/>
            <a:ext cx="6702426" cy="881062"/>
          </a:xfrm>
        </p:spPr>
        <p:txBody>
          <a:bodyPr/>
          <a:lstStyle/>
          <a:p>
            <a:r>
              <a:rPr lang="nb-NO"/>
              <a:t>Nasjonalarkivets tilsynspolicy</a:t>
            </a:r>
          </a:p>
        </p:txBody>
      </p:sp>
      <p:sp>
        <p:nvSpPr>
          <p:cNvPr id="9" name="Plassholder for lysbildenummer 8">
            <a:extLst>
              <a:ext uri="{FF2B5EF4-FFF2-40B4-BE49-F238E27FC236}">
                <a16:creationId xmlns:a16="http://schemas.microsoft.com/office/drawing/2014/main" id="{DF7E26D7-5D82-6452-540E-C19844F97EAF}"/>
              </a:ext>
            </a:extLst>
          </p:cNvPr>
          <p:cNvSpPr>
            <a:spLocks noGrp="1"/>
          </p:cNvSpPr>
          <p:nvPr>
            <p:ph type="sldNum" sz="quarter" idx="31"/>
          </p:nvPr>
        </p:nvSpPr>
        <p:spPr/>
        <p:txBody>
          <a:bodyPr/>
          <a:lstStyle/>
          <a:p>
            <a:fld id="{0C7C38D0-CD87-4129-BF30-80948F1FA2CA}" type="slidenum">
              <a:rPr lang="nb-NO" smtClean="0"/>
              <a:pPr/>
              <a:t>8</a:t>
            </a:fld>
            <a:endParaRPr lang="nb-NO"/>
          </a:p>
        </p:txBody>
      </p:sp>
      <p:pic>
        <p:nvPicPr>
          <p:cNvPr id="6" name="Bilde 5" descr="Et bilde som inneholder tekst, skjermbilde, Font, dokument&#10;&#10;KI-generert innhold kan være feil.">
            <a:extLst>
              <a:ext uri="{FF2B5EF4-FFF2-40B4-BE49-F238E27FC236}">
                <a16:creationId xmlns:a16="http://schemas.microsoft.com/office/drawing/2014/main" id="{06316667-47AC-72B6-6A21-2592CF9270AD}"/>
              </a:ext>
            </a:extLst>
          </p:cNvPr>
          <p:cNvPicPr>
            <a:picLocks noChangeAspect="1"/>
          </p:cNvPicPr>
          <p:nvPr/>
        </p:nvPicPr>
        <p:blipFill>
          <a:blip r:embed="rId3"/>
          <a:stretch>
            <a:fillRect/>
          </a:stretch>
        </p:blipFill>
        <p:spPr>
          <a:xfrm>
            <a:off x="1444624" y="2063463"/>
            <a:ext cx="5030415" cy="3683287"/>
          </a:xfrm>
          <a:prstGeom prst="rect">
            <a:avLst/>
          </a:prstGeom>
        </p:spPr>
      </p:pic>
      <p:pic>
        <p:nvPicPr>
          <p:cNvPr id="8" name="Bilde 7" descr="Et bilde som inneholder sketch, tegning, clip art, strektegning&#10;&#10;KI-generert innhold kan være feil.">
            <a:extLst>
              <a:ext uri="{FF2B5EF4-FFF2-40B4-BE49-F238E27FC236}">
                <a16:creationId xmlns:a16="http://schemas.microsoft.com/office/drawing/2014/main" id="{076433AA-54A7-4F19-EBE7-EE23EFCB5935}"/>
              </a:ext>
            </a:extLst>
          </p:cNvPr>
          <p:cNvPicPr>
            <a:picLocks noChangeAspect="1"/>
          </p:cNvPicPr>
          <p:nvPr/>
        </p:nvPicPr>
        <p:blipFill>
          <a:blip r:embed="rId4"/>
          <a:stretch>
            <a:fillRect/>
          </a:stretch>
        </p:blipFill>
        <p:spPr>
          <a:xfrm>
            <a:off x="6475039" y="4481059"/>
            <a:ext cx="2070521" cy="2070521"/>
          </a:xfrm>
          <a:prstGeom prst="rect">
            <a:avLst/>
          </a:prstGeom>
        </p:spPr>
      </p:pic>
    </p:spTree>
    <p:extLst>
      <p:ext uri="{BB962C8B-B14F-4D97-AF65-F5344CB8AC3E}">
        <p14:creationId xmlns:p14="http://schemas.microsoft.com/office/powerpoint/2010/main" val="67356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5BC2E-216A-8C8F-F93D-66A3356FD949}"/>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D487FC3-B15A-DD8C-481B-0B6B17294E7A}"/>
              </a:ext>
            </a:extLst>
          </p:cNvPr>
          <p:cNvSpPr>
            <a:spLocks noGrp="1"/>
          </p:cNvSpPr>
          <p:nvPr>
            <p:ph type="dt" sz="half" idx="15"/>
          </p:nvPr>
        </p:nvSpPr>
        <p:spPr/>
        <p:txBody>
          <a:bodyPr/>
          <a:lstStyle/>
          <a:p>
            <a:r>
              <a:rPr lang="en-US"/>
              <a:t>Klikk for å redigere Forfatter (dato)</a:t>
            </a:r>
            <a:endParaRPr lang="nb-NO"/>
          </a:p>
        </p:txBody>
      </p:sp>
      <p:sp>
        <p:nvSpPr>
          <p:cNvPr id="3" name="Tittel 2">
            <a:extLst>
              <a:ext uri="{FF2B5EF4-FFF2-40B4-BE49-F238E27FC236}">
                <a16:creationId xmlns:a16="http://schemas.microsoft.com/office/drawing/2014/main" id="{F4BEA642-2586-BA8D-8A5A-044AB54E1BCB}"/>
              </a:ext>
            </a:extLst>
          </p:cNvPr>
          <p:cNvSpPr>
            <a:spLocks noGrp="1"/>
          </p:cNvSpPr>
          <p:nvPr>
            <p:ph type="title"/>
          </p:nvPr>
        </p:nvSpPr>
        <p:spPr>
          <a:xfrm>
            <a:off x="1444624" y="1385888"/>
            <a:ext cx="6693536" cy="936688"/>
          </a:xfrm>
        </p:spPr>
        <p:txBody>
          <a:bodyPr/>
          <a:lstStyle/>
          <a:p>
            <a:r>
              <a:rPr lang="nb-NO" sz="2400"/>
              <a:t>Hvordan påvirker regelverksimplementering  arbeidsprosesser, rutiner og veiledning? </a:t>
            </a:r>
            <a:br>
              <a:rPr lang="nb-NO" sz="2400"/>
            </a:br>
            <a:br>
              <a:rPr lang="nb-NO"/>
            </a:br>
            <a:endParaRPr lang="nb-NO"/>
          </a:p>
        </p:txBody>
      </p:sp>
      <p:sp>
        <p:nvSpPr>
          <p:cNvPr id="4" name="Plassholder for tekst 3">
            <a:extLst>
              <a:ext uri="{FF2B5EF4-FFF2-40B4-BE49-F238E27FC236}">
                <a16:creationId xmlns:a16="http://schemas.microsoft.com/office/drawing/2014/main" id="{E2EC0EDD-9ECB-F79B-D038-4CD1F201EFFE}"/>
              </a:ext>
            </a:extLst>
          </p:cNvPr>
          <p:cNvSpPr>
            <a:spLocks noGrp="1"/>
          </p:cNvSpPr>
          <p:nvPr>
            <p:ph type="body" sz="quarter" idx="18"/>
          </p:nvPr>
        </p:nvSpPr>
        <p:spPr>
          <a:xfrm>
            <a:off x="1417064" y="2404871"/>
            <a:ext cx="6693536" cy="3724995"/>
          </a:xfrm>
        </p:spPr>
        <p:txBody>
          <a:bodyPr vert="horz" lIns="0" tIns="0" rIns="0" bIns="0" rtlCol="0" anchor="t">
            <a:normAutofit/>
          </a:bodyPr>
          <a:lstStyle/>
          <a:p>
            <a:pPr marL="143510" indent="-143510">
              <a:buFont typeface="Wingdings" panose="05000000000000000000" pitchFamily="2" charset="2"/>
              <a:buChar char="Ø"/>
            </a:pPr>
            <a:r>
              <a:rPr lang="nb-NO"/>
              <a:t>Antall planlagte tilsyn for 2026 er redusert. Vi har fortsatt behov for å jobbe med å utarbeide veiledning og forberede tilsyn etter et funksjonsbasert regelverk.</a:t>
            </a:r>
          </a:p>
          <a:p>
            <a:pPr marL="143510" indent="-143510">
              <a:buFont typeface="Wingdings" panose="05000000000000000000" pitchFamily="2" charset="2"/>
              <a:buChar char="Ø"/>
            </a:pPr>
            <a:r>
              <a:rPr lang="nb-NO"/>
              <a:t>Mye utviklingsarbeid, kanskje "fullt driftsår" i 2027?</a:t>
            </a:r>
          </a:p>
          <a:p>
            <a:pPr marL="143510" indent="-143510">
              <a:buFont typeface="Wingdings" panose="05000000000000000000" pitchFamily="2" charset="2"/>
              <a:buChar char="Ø"/>
            </a:pPr>
            <a:r>
              <a:rPr lang="nb-NO"/>
              <a:t>Det jobbes med flere avklaringer. </a:t>
            </a:r>
          </a:p>
          <a:p>
            <a:pPr marL="143510" indent="-143510">
              <a:buFont typeface="Wingdings" panose="05000000000000000000" pitchFamily="2" charset="2"/>
              <a:buChar char="Ø"/>
            </a:pPr>
            <a:r>
              <a:rPr lang="nb-NO"/>
              <a:t>Det kommer nye og oppdaterte veiledere på nettsidene – følg med!</a:t>
            </a:r>
          </a:p>
          <a:p>
            <a:pPr marL="143510" indent="-143510">
              <a:buFont typeface="Wingdings" panose="05000000000000000000" pitchFamily="2" charset="2"/>
              <a:buChar char="Ø"/>
            </a:pPr>
            <a:r>
              <a:rPr lang="nb-NO"/>
              <a:t>Vi holder foredrag og innlegg der vi kan nå ut til mange. </a:t>
            </a:r>
          </a:p>
          <a:p>
            <a:pPr marL="143510" indent="-143510">
              <a:buFont typeface="Wingdings" panose="05000000000000000000" pitchFamily="2" charset="2"/>
              <a:buChar char="Ø"/>
            </a:pPr>
            <a:r>
              <a:rPr lang="nb-NO"/>
              <a:t>Vi jobber kontinuerlig med forbedring.</a:t>
            </a:r>
          </a:p>
          <a:p>
            <a:pPr marL="143510" indent="-143510">
              <a:buFont typeface="Wingdings" panose="05000000000000000000" pitchFamily="2" charset="2"/>
              <a:buChar char="Ø"/>
            </a:pPr>
            <a:r>
              <a:rPr lang="nb-NO"/>
              <a:t>Vi vil kanskje måtte prioritere annerledes</a:t>
            </a:r>
            <a:br>
              <a:rPr lang="nb-NO"/>
            </a:br>
            <a:r>
              <a:rPr lang="nb-NO"/>
              <a:t> enn før. </a:t>
            </a:r>
            <a:br>
              <a:rPr lang="nb-NO"/>
            </a:br>
            <a:endParaRPr lang="nb-NO"/>
          </a:p>
        </p:txBody>
      </p:sp>
      <p:sp>
        <p:nvSpPr>
          <p:cNvPr id="9" name="Plassholder for lysbildenummer 8">
            <a:extLst>
              <a:ext uri="{FF2B5EF4-FFF2-40B4-BE49-F238E27FC236}">
                <a16:creationId xmlns:a16="http://schemas.microsoft.com/office/drawing/2014/main" id="{6D30E00C-FCC2-B168-69A2-0D5DD32706D2}"/>
              </a:ext>
            </a:extLst>
          </p:cNvPr>
          <p:cNvSpPr>
            <a:spLocks noGrp="1"/>
          </p:cNvSpPr>
          <p:nvPr>
            <p:ph type="sldNum" sz="quarter" idx="31"/>
          </p:nvPr>
        </p:nvSpPr>
        <p:spPr/>
        <p:txBody>
          <a:bodyPr/>
          <a:lstStyle/>
          <a:p>
            <a:fld id="{0C7C38D0-CD87-4129-BF30-80948F1FA2CA}" type="slidenum">
              <a:rPr lang="nb-NO" smtClean="0"/>
              <a:pPr/>
              <a:t>9</a:t>
            </a:fld>
            <a:endParaRPr lang="nb-NO"/>
          </a:p>
        </p:txBody>
      </p:sp>
      <p:pic>
        <p:nvPicPr>
          <p:cNvPr id="6" name="Bilde 5" descr="Et bilde som inneholder utendørs, sky, himmel, vei&#10;&#10;KI-generert innhold kan være feil.">
            <a:extLst>
              <a:ext uri="{FF2B5EF4-FFF2-40B4-BE49-F238E27FC236}">
                <a16:creationId xmlns:a16="http://schemas.microsoft.com/office/drawing/2014/main" id="{50989BAB-554C-8CD1-4F95-91B696CA4513}"/>
              </a:ext>
            </a:extLst>
          </p:cNvPr>
          <p:cNvPicPr>
            <a:picLocks noChangeAspect="1"/>
          </p:cNvPicPr>
          <p:nvPr/>
        </p:nvPicPr>
        <p:blipFill>
          <a:blip r:embed="rId3"/>
          <a:stretch>
            <a:fillRect/>
          </a:stretch>
        </p:blipFill>
        <p:spPr>
          <a:xfrm>
            <a:off x="5777654" y="4655865"/>
            <a:ext cx="2766040" cy="1843307"/>
          </a:xfrm>
          <a:prstGeom prst="rect">
            <a:avLst/>
          </a:prstGeom>
        </p:spPr>
      </p:pic>
    </p:spTree>
    <p:extLst>
      <p:ext uri="{BB962C8B-B14F-4D97-AF65-F5344CB8AC3E}">
        <p14:creationId xmlns:p14="http://schemas.microsoft.com/office/powerpoint/2010/main" val="2787208519"/>
      </p:ext>
    </p:extLst>
  </p:cSld>
  <p:clrMapOvr>
    <a:masterClrMapping/>
  </p:clrMapOvr>
</p:sld>
</file>

<file path=ppt/theme/theme1.xml><?xml version="1.0" encoding="utf-8"?>
<a:theme xmlns:a="http://schemas.openxmlformats.org/drawingml/2006/main" name="Nasjonalarkivet">
  <a:themeElements>
    <a:clrScheme name="Nasjonalarkivet">
      <a:dk1>
        <a:srgbClr val="000000"/>
      </a:dk1>
      <a:lt1>
        <a:sysClr val="window" lastClr="FFFFFF"/>
      </a:lt1>
      <a:dk2>
        <a:srgbClr val="AEAEAE"/>
      </a:dk2>
      <a:lt2>
        <a:srgbClr val="F8EFE7"/>
      </a:lt2>
      <a:accent1>
        <a:srgbClr val="1D3449"/>
      </a:accent1>
      <a:accent2>
        <a:srgbClr val="3A4F67"/>
      </a:accent2>
      <a:accent3>
        <a:srgbClr val="C8D9DF"/>
      </a:accent3>
      <a:accent4>
        <a:srgbClr val="DCE3E6"/>
      </a:accent4>
      <a:accent5>
        <a:srgbClr val="2C4645"/>
      </a:accent5>
      <a:accent6>
        <a:srgbClr val="8F4353"/>
      </a:accent6>
      <a:hlink>
        <a:srgbClr val="3A4F67"/>
      </a:hlink>
      <a:folHlink>
        <a:srgbClr val="8F4353"/>
      </a:folHlink>
    </a:clrScheme>
    <a:fontScheme name="Nasjonalverket">
      <a:majorFont>
        <a:latin typeface="Aptos Semi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lnSpc>
            <a:spcPct val="104000"/>
          </a:lnSpc>
          <a:defRPr sz="12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4000"/>
          </a:lnSpc>
          <a:defRPr sz="1200" noProof="1" smtClean="0"/>
        </a:defPPr>
      </a:lstStyle>
    </a:txDef>
  </a:objectDefaults>
  <a:extraClrSchemeLst/>
  <a:custClrLst>
    <a:custClr name="Brand Blue 1 (Primær)">
      <a:srgbClr val="1D3449"/>
    </a:custClr>
    <a:custClr name="Svart (Primær)">
      <a:srgbClr val="000000"/>
    </a:custClr>
    <a:custClr name="Hvit (Primær)">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and Blue 2 (Sekundær)">
      <a:srgbClr val="3A4F67"/>
    </a:custClr>
    <a:custClr name="Brand Green (Sekundær)">
      <a:srgbClr val="2C4645"/>
    </a:custClr>
    <a:custClr name="Brand Red (Sekundær)">
      <a:srgbClr val="8F4353"/>
    </a:custClr>
    <a:custClr name="Brand Beige 1 (Sekundær)">
      <a:srgbClr val="F8EFE7"/>
    </a:custClr>
    <a:custClr name="Brand Beige 2 (Sekundær)">
      <a:srgbClr val="FCFCFB"/>
    </a:custClr>
    <a:custClr name="Grå 4 (Sekundær)">
      <a:srgbClr val="AEAEAE"/>
    </a:custClr>
    <a:custClr>
      <a:srgbClr val="FFFFFF"/>
    </a:custClr>
    <a:custClr>
      <a:srgbClr val="FFFFFF"/>
    </a:custClr>
    <a:custClr name="Color has no name">
      <a:srgbClr val="FFFFFF"/>
    </a:custClr>
    <a:custClr name="Color has no name">
      <a:srgbClr val="FFFFFF"/>
    </a:custClr>
    <a:custClr name="Brand Blue 3 (Sekundær)">
      <a:srgbClr val="C8D9DF"/>
    </a:custClr>
    <a:custClr name="Color has no name">
      <a:srgbClr val="FFFFFF"/>
    </a:custClr>
    <a:custClr name="Color has no name">
      <a:srgbClr val="FFFFFF"/>
    </a:custClr>
    <a:custClr name="Color has no name">
      <a:srgbClr val="FFFFFF"/>
    </a:custClr>
    <a:custClr name="Color has no name">
      <a:srgbClr val="FFFFFF"/>
    </a:custClr>
    <a:custClr name="Grå 3 (Sekundær)">
      <a:srgbClr val="C2C2C2"/>
    </a:custClr>
    <a:custClr name="Color has no name">
      <a:srgbClr val="FFFFFF"/>
    </a:custClr>
    <a:custClr name="Color has no name">
      <a:srgbClr val="FFFFFF"/>
    </a:custClr>
    <a:custClr name="Color has no name">
      <a:srgbClr val="FFFFFF"/>
    </a:custClr>
    <a:custClr name="Color has no name">
      <a:srgbClr val="FFFFFF"/>
    </a:custClr>
    <a:custClr name="Brand Blue 4 (Sekundær)">
      <a:srgbClr val="DCE3E6"/>
    </a:custClr>
    <a:custClr name="Color has no name">
      <a:srgbClr val="FFFFFF"/>
    </a:custClr>
    <a:custClr name="Color has no name">
      <a:srgbClr val="FFFFFF"/>
    </a:custClr>
    <a:custClr name="Color has no name">
      <a:srgbClr val="FFFFFF"/>
    </a:custClr>
    <a:custClr name="Color has no name">
      <a:srgbClr val="FFFFFF"/>
    </a:custClr>
    <a:custClr name="Grå 2 (Sekundær)">
      <a:srgbClr val="D7D7D7"/>
    </a:custClr>
    <a:custClr name="Color has no name">
      <a:srgbClr val="FFFFFF"/>
    </a:custClr>
    <a:custClr name="Color has no name">
      <a:srgbClr val="FFFFFF"/>
    </a:custClr>
    <a:custClr name="Color has no name">
      <a:srgbClr val="FFFFFF"/>
    </a:custClr>
    <a:custClr name="Color has no name">
      <a:srgbClr val="FFFFFF"/>
    </a:custClr>
    <a:custClr>
      <a:srgbClr val="FFFFFF"/>
    </a:custClr>
    <a:custClr>
      <a:srgbClr val="FFFFFF"/>
    </a:custClr>
    <a:custClr>
      <a:srgbClr val="FFFFFF"/>
    </a:custClr>
    <a:custClr>
      <a:srgbClr val="FFFFFF"/>
    </a:custClr>
    <a:custClr>
      <a:srgbClr val="FFFFFF"/>
    </a:custClr>
    <a:custClr name="Grå 1 (Sekundær)">
      <a:srgbClr val="EBEBEB"/>
    </a:custClr>
  </a:custClrLst>
  <a:extLst>
    <a:ext uri="{05A4C25C-085E-4340-85A3-A5531E510DB2}">
      <thm15:themeFamily xmlns:thm15="http://schemas.microsoft.com/office/thememl/2012/main" name="Nasjonalarkivet Mal" id="{557856FA-7388-4618-93B3-909944A34A1F}" vid="{AFDD7FF5-E64E-427B-96B1-25A9E28C5195}"/>
    </a:ext>
  </a:extLst>
</a:theme>
</file>

<file path=ppt/theme/theme2.xml><?xml version="1.0" encoding="utf-8"?>
<a:theme xmlns:a="http://schemas.openxmlformats.org/drawingml/2006/main" name="Office-tema">
  <a:themeElements>
    <a:clrScheme name="Nasjonalarkivet">
      <a:dk1>
        <a:srgbClr val="000000"/>
      </a:dk1>
      <a:lt1>
        <a:sysClr val="window" lastClr="FFFFFF"/>
      </a:lt1>
      <a:dk2>
        <a:srgbClr val="AEAEAE"/>
      </a:dk2>
      <a:lt2>
        <a:srgbClr val="F8EFE7"/>
      </a:lt2>
      <a:accent1>
        <a:srgbClr val="1D3449"/>
      </a:accent1>
      <a:accent2>
        <a:srgbClr val="3A4F67"/>
      </a:accent2>
      <a:accent3>
        <a:srgbClr val="C8D9DF"/>
      </a:accent3>
      <a:accent4>
        <a:srgbClr val="DCE3E6"/>
      </a:accent4>
      <a:accent5>
        <a:srgbClr val="2C4645"/>
      </a:accent5>
      <a:accent6>
        <a:srgbClr val="8F4353"/>
      </a:accent6>
      <a:hlink>
        <a:srgbClr val="3A4F67"/>
      </a:hlink>
      <a:folHlink>
        <a:srgbClr val="8F4353"/>
      </a:folHlink>
    </a:clrScheme>
    <a:fontScheme name="Nasjonalverket">
      <a:majorFont>
        <a:latin typeface="Aptos SemiBold"/>
        <a:ea typeface=""/>
        <a:cs typeface=""/>
      </a:majorFont>
      <a:minorFont>
        <a:latin typeface="Apto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rand Blue 1 (Primær)">
      <a:srgbClr val="1D3449"/>
    </a:custClr>
    <a:custClr name="Svart (Primær)">
      <a:srgbClr val="000000"/>
    </a:custClr>
    <a:custClr name="Hvit (Primær)">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and Blue 2 (Sekundær)">
      <a:srgbClr val="3A4F67"/>
    </a:custClr>
    <a:custClr name="Brand Green (Sekundær)">
      <a:srgbClr val="2C4645"/>
    </a:custClr>
    <a:custClr name="Brand Red (Sekundær)">
      <a:srgbClr val="8F4353"/>
    </a:custClr>
    <a:custClr name="Brand Beige 1 (Sekundær)">
      <a:srgbClr val="F8EFE7"/>
    </a:custClr>
    <a:custClr name="Brand Beige 2 (Sekundær)">
      <a:srgbClr val="FCFCFB"/>
    </a:custClr>
    <a:custClr name="Grå 4 (Sekundær)">
      <a:srgbClr val="AEAEAE"/>
    </a:custClr>
    <a:custClr>
      <a:srgbClr val="FFFFFF"/>
    </a:custClr>
    <a:custClr>
      <a:srgbClr val="FFFFFF"/>
    </a:custClr>
    <a:custClr name="Color has no name">
      <a:srgbClr val="FFFFFF"/>
    </a:custClr>
    <a:custClr name="Color has no name">
      <a:srgbClr val="FFFFFF"/>
    </a:custClr>
    <a:custClr name="Brand Blue 3 (Sekundær)">
      <a:srgbClr val="C8D9DF"/>
    </a:custClr>
    <a:custClr name="Color has no name">
      <a:srgbClr val="FFFFFF"/>
    </a:custClr>
    <a:custClr name="Color has no name">
      <a:srgbClr val="FFFFFF"/>
    </a:custClr>
    <a:custClr name="Color has no name">
      <a:srgbClr val="FFFFFF"/>
    </a:custClr>
    <a:custClr name="Color has no name">
      <a:srgbClr val="FFFFFF"/>
    </a:custClr>
    <a:custClr name="Grå 3 (Sekundær)">
      <a:srgbClr val="C2C2C2"/>
    </a:custClr>
    <a:custClr name="Color has no name">
      <a:srgbClr val="FFFFFF"/>
    </a:custClr>
    <a:custClr name="Color has no name">
      <a:srgbClr val="FFFFFF"/>
    </a:custClr>
    <a:custClr name="Color has no name">
      <a:srgbClr val="FFFFFF"/>
    </a:custClr>
    <a:custClr name="Color has no name">
      <a:srgbClr val="FFFFFF"/>
    </a:custClr>
    <a:custClr name="Brand Blue 4 (Sekundær)">
      <a:srgbClr val="DCE3E6"/>
    </a:custClr>
    <a:custClr name="Color has no name">
      <a:srgbClr val="FFFFFF"/>
    </a:custClr>
    <a:custClr name="Color has no name">
      <a:srgbClr val="FFFFFF"/>
    </a:custClr>
    <a:custClr name="Color has no name">
      <a:srgbClr val="FFFFFF"/>
    </a:custClr>
    <a:custClr name="Color has no name">
      <a:srgbClr val="FFFFFF"/>
    </a:custClr>
    <a:custClr name="Grå 2 (Sekundær)">
      <a:srgbClr val="D7D7D7"/>
    </a:custClr>
    <a:custClr name="Color has no name">
      <a:srgbClr val="FFFFFF"/>
    </a:custClr>
    <a:custClr name="Color has no name">
      <a:srgbClr val="FFFFFF"/>
    </a:custClr>
    <a:custClr name="Color has no name">
      <a:srgbClr val="FFFFFF"/>
    </a:custClr>
    <a:custClr name="Color has no name">
      <a:srgbClr val="FFFFFF"/>
    </a:custClr>
    <a:custClr>
      <a:srgbClr val="FFFFFF"/>
    </a:custClr>
    <a:custClr>
      <a:srgbClr val="FFFFFF"/>
    </a:custClr>
    <a:custClr>
      <a:srgbClr val="FFFFFF"/>
    </a:custClr>
    <a:custClr>
      <a:srgbClr val="FFFFFF"/>
    </a:custClr>
    <a:custClr>
      <a:srgbClr val="FFFFFF"/>
    </a:custClr>
    <a:custClr name="Grå 1 (Sekundær)">
      <a:srgbClr val="EBEB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sjonalarkivet">
      <a:dk1>
        <a:srgbClr val="000000"/>
      </a:dk1>
      <a:lt1>
        <a:sysClr val="window" lastClr="FFFFFF"/>
      </a:lt1>
      <a:dk2>
        <a:srgbClr val="AEAEAE"/>
      </a:dk2>
      <a:lt2>
        <a:srgbClr val="F8EFE7"/>
      </a:lt2>
      <a:accent1>
        <a:srgbClr val="1D3449"/>
      </a:accent1>
      <a:accent2>
        <a:srgbClr val="3A4F67"/>
      </a:accent2>
      <a:accent3>
        <a:srgbClr val="C8D9DF"/>
      </a:accent3>
      <a:accent4>
        <a:srgbClr val="DCE3E6"/>
      </a:accent4>
      <a:accent5>
        <a:srgbClr val="2C4645"/>
      </a:accent5>
      <a:accent6>
        <a:srgbClr val="8F4353"/>
      </a:accent6>
      <a:hlink>
        <a:srgbClr val="3A4F67"/>
      </a:hlink>
      <a:folHlink>
        <a:srgbClr val="8F4353"/>
      </a:folHlink>
    </a:clrScheme>
    <a:fontScheme name="Nasjonalverket">
      <a:majorFont>
        <a:latin typeface="Aptos Semi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rand Blue 1 (Primær)">
      <a:srgbClr val="1D3449"/>
    </a:custClr>
    <a:custClr name="Svart (Primær)">
      <a:srgbClr val="000000"/>
    </a:custClr>
    <a:custClr name="Hvit (Primær)">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and Blue 2 (Sekundær)">
      <a:srgbClr val="3A4F67"/>
    </a:custClr>
    <a:custClr name="Brand Green (Sekundær)">
      <a:srgbClr val="2C4645"/>
    </a:custClr>
    <a:custClr name="Brand Red (Sekundær)">
      <a:srgbClr val="8F4353"/>
    </a:custClr>
    <a:custClr name="Brand Beige 1 (Sekundær)">
      <a:srgbClr val="F8EFE7"/>
    </a:custClr>
    <a:custClr name="Brand Beige 2 (Sekundær)">
      <a:srgbClr val="FCFCFB"/>
    </a:custClr>
    <a:custClr name="Grå 4 (Sekundær)">
      <a:srgbClr val="AEAEAE"/>
    </a:custClr>
    <a:custClr>
      <a:srgbClr val="FFFFFF"/>
    </a:custClr>
    <a:custClr>
      <a:srgbClr val="FFFFFF"/>
    </a:custClr>
    <a:custClr name="Color has no name">
      <a:srgbClr val="FFFFFF"/>
    </a:custClr>
    <a:custClr name="Color has no name">
      <a:srgbClr val="FFFFFF"/>
    </a:custClr>
    <a:custClr name="Brand Blue 3 (Sekundær)">
      <a:srgbClr val="C8D9DF"/>
    </a:custClr>
    <a:custClr name="Color has no name">
      <a:srgbClr val="FFFFFF"/>
    </a:custClr>
    <a:custClr name="Color has no name">
      <a:srgbClr val="FFFFFF"/>
    </a:custClr>
    <a:custClr name="Color has no name">
      <a:srgbClr val="FFFFFF"/>
    </a:custClr>
    <a:custClr name="Color has no name">
      <a:srgbClr val="FFFFFF"/>
    </a:custClr>
    <a:custClr name="Grå 3 (Sekundær)">
      <a:srgbClr val="C2C2C2"/>
    </a:custClr>
    <a:custClr name="Color has no name">
      <a:srgbClr val="FFFFFF"/>
    </a:custClr>
    <a:custClr name="Color has no name">
      <a:srgbClr val="FFFFFF"/>
    </a:custClr>
    <a:custClr name="Color has no name">
      <a:srgbClr val="FFFFFF"/>
    </a:custClr>
    <a:custClr name="Color has no name">
      <a:srgbClr val="FFFFFF"/>
    </a:custClr>
    <a:custClr name="Brand Blue 4 (Sekundær)">
      <a:srgbClr val="DCE3E6"/>
    </a:custClr>
    <a:custClr name="Color has no name">
      <a:srgbClr val="FFFFFF"/>
    </a:custClr>
    <a:custClr name="Color has no name">
      <a:srgbClr val="FFFFFF"/>
    </a:custClr>
    <a:custClr name="Color has no name">
      <a:srgbClr val="FFFFFF"/>
    </a:custClr>
    <a:custClr name="Color has no name">
      <a:srgbClr val="FFFFFF"/>
    </a:custClr>
    <a:custClr name="Grå 2 (Sekundær)">
      <a:srgbClr val="D7D7D7"/>
    </a:custClr>
    <a:custClr name="Color has no name">
      <a:srgbClr val="FFFFFF"/>
    </a:custClr>
    <a:custClr name="Color has no name">
      <a:srgbClr val="FFFFFF"/>
    </a:custClr>
    <a:custClr name="Color has no name">
      <a:srgbClr val="FFFFFF"/>
    </a:custClr>
    <a:custClr name="Color has no name">
      <a:srgbClr val="FFFFFF"/>
    </a:custClr>
    <a:custClr>
      <a:srgbClr val="FFFFFF"/>
    </a:custClr>
    <a:custClr>
      <a:srgbClr val="FFFFFF"/>
    </a:custClr>
    <a:custClr>
      <a:srgbClr val="FFFFFF"/>
    </a:custClr>
    <a:custClr>
      <a:srgbClr val="FFFFFF"/>
    </a:custClr>
    <a:custClr>
      <a:srgbClr val="FFFFFF"/>
    </a:custClr>
    <a:custClr name="Grå 1 (Sekundær)">
      <a:srgbClr val="EBEBE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697cee-9d72-4fe9-9ce1-ea4e1bf06c2d" xsi:nil="true"/>
    <lcf76f155ced4ddcb4097134ff3c332f xmlns="d52a9dca-da17-4ea7-9a46-e7650c757f5b">
      <Terms xmlns="http://schemas.microsoft.com/office/infopath/2007/PartnerControls"/>
    </lcf76f155ced4ddcb4097134ff3c332f>
    <ArchivedTo xmlns="d52a9dca-da17-4ea7-9a46-e7650c757f5b">
      <Url xsi:nil="true"/>
      <Description xsi:nil="true"/>
    </ArchivedTo>
    <ArchivedBy xmlns="d52a9dca-da17-4ea7-9a46-e7650c757f5b" xsi:nil="true"/>
    <Archived xmlns="d52a9dca-da17-4ea7-9a46-e7650c757f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2142CF5D42B20419223A4EE42647937" ma:contentTypeVersion="22" ma:contentTypeDescription="Opprett et nytt dokument." ma:contentTypeScope="" ma:versionID="d3bc5d190a3bb3f609dfe07e2e4acbff">
  <xsd:schema xmlns:xsd="http://www.w3.org/2001/XMLSchema" xmlns:xs="http://www.w3.org/2001/XMLSchema" xmlns:p="http://schemas.microsoft.com/office/2006/metadata/properties" xmlns:ns2="d52a9dca-da17-4ea7-9a46-e7650c757f5b" xmlns:ns3="af697cee-9d72-4fe9-9ce1-ea4e1bf06c2d" targetNamespace="http://schemas.microsoft.com/office/2006/metadata/properties" ma:root="true" ma:fieldsID="497b0ebdbd7204d5d9298fecdd7cd6c3" ns2:_="" ns3:_="">
    <xsd:import namespace="d52a9dca-da17-4ea7-9a46-e7650c757f5b"/>
    <xsd:import namespace="af697cee-9d72-4fe9-9ce1-ea4e1bf06c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element ref="ns2:Archived" minOccurs="0"/>
                <xsd:element ref="ns2:ArchivedBy" minOccurs="0"/>
                <xsd:element ref="ns2:Archived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a9dca-da17-4ea7-9a46-e7650c757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cafe1b40-fc33-4129-ab18-9aaa3e8ef8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Archived" ma:index="27" nillable="true" ma:displayName="Arkivert" ma:internalName="Archived">
      <xsd:simpleType>
        <xsd:restriction base="dms:DateTime"/>
      </xsd:simpleType>
    </xsd:element>
    <xsd:element name="ArchivedBy" ma:index="28" nillable="true" ma:displayName="Arkivert av" ma:internalName="ArchivedBy">
      <xsd:simpleType>
        <xsd:restriction base="dms:Text"/>
      </xsd:simpleType>
    </xsd:element>
    <xsd:element name="ArchivedTo" ma:index="29" nillable="true" ma:displayName="Arkivert til"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697cee-9d72-4fe9-9ce1-ea4e1bf06c2d"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f7d07f48-2fa0-4764-b742-d5b966b7f490}" ma:internalName="TaxCatchAll" ma:showField="CatchAllData" ma:web="af697cee-9d72-4fe9-9ce1-ea4e1bf06c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433312-5A03-482A-BF52-DEA1B3198701}">
  <ds:schemaRefs>
    <ds:schemaRef ds:uri="af697cee-9d72-4fe9-9ce1-ea4e1bf06c2d"/>
    <ds:schemaRef ds:uri="d52a9dca-da17-4ea7-9a46-e7650c757f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D5B085-1B14-436A-89C3-9B14B1811BC4}">
  <ds:schemaRefs>
    <ds:schemaRef ds:uri="http://schemas.microsoft.com/sharepoint/v3/contenttype/forms"/>
  </ds:schemaRefs>
</ds:datastoreItem>
</file>

<file path=customXml/itemProps3.xml><?xml version="1.0" encoding="utf-8"?>
<ds:datastoreItem xmlns:ds="http://schemas.openxmlformats.org/officeDocument/2006/customXml" ds:itemID="{B9938E65-02AF-43BC-92DE-4257B0C596F7}">
  <ds:schemaRefs>
    <ds:schemaRef ds:uri="af697cee-9d72-4fe9-9ce1-ea4e1bf06c2d"/>
    <ds:schemaRef ds:uri="d52a9dca-da17-4ea7-9a46-e7650c757f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Strategiske oppgaver 2026</Template>
  <TotalTime>0</TotalTime>
  <Words>689</Words>
  <Application>Microsoft Office PowerPoint</Application>
  <PresentationFormat>Widescreen</PresentationFormat>
  <Paragraphs>106</Paragraphs>
  <Slides>16</Slides>
  <Notes>16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16</vt:i4>
      </vt:variant>
    </vt:vector>
  </HeadingPairs>
  <TitlesOfParts>
    <vt:vector size="22" baseType="lpstr">
      <vt:lpstr>Aptos</vt:lpstr>
      <vt:lpstr>Aptos SemiBold</vt:lpstr>
      <vt:lpstr>Arial</vt:lpstr>
      <vt:lpstr>Body Roboto</vt:lpstr>
      <vt:lpstr>Wingdings</vt:lpstr>
      <vt:lpstr>Nasjonalarkivet</vt:lpstr>
      <vt:lpstr>Tilsyn</vt:lpstr>
      <vt:lpstr>Nasjonalarkivets tilsyn og nytt regelverk:  </vt:lpstr>
      <vt:lpstr>Hvordan blir Nasjonalarkivets tilsyn? </vt:lpstr>
      <vt:lpstr>Nasjonalarkivets tilsynspolicy</vt:lpstr>
      <vt:lpstr>Nasjonalarkivets tilsynspolicy</vt:lpstr>
      <vt:lpstr>Nasjonalarkivets tilsynspolicy</vt:lpstr>
      <vt:lpstr>Nasjonalarkivets tilsynspolicy</vt:lpstr>
      <vt:lpstr>Nasjonalarkivets tilsynspolicy</vt:lpstr>
      <vt:lpstr>Hvordan påvirker regelverksimplementering  arbeidsprosesser, rutiner og veiledning?   </vt:lpstr>
      <vt:lpstr>Hva har vi avklart, laget eller publisert?</vt:lpstr>
      <vt:lpstr>Verdivurdering, bevaring og kassasjon</vt:lpstr>
      <vt:lpstr>Kassasjon av enkeltopplysninger - Hva er forskjellig fra før og hvilke konsekvenser har det?  </vt:lpstr>
      <vt:lpstr>Hva har vi avklart, laget eller publisert?   </vt:lpstr>
      <vt:lpstr>Hva har vi avklart, laget eller publisert?   </vt:lpstr>
      <vt:lpstr>Hva har vi avklart, laget eller publisert?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Ingrid Holløkken Lyngmo</dc:creator>
  <cp:lastModifiedBy>Ingrid Holløkken Lyngmo</cp:lastModifiedBy>
  <cp:revision>2</cp:revision>
  <dcterms:created xsi:type="dcterms:W3CDTF">2026-01-11T13:40:52Z</dcterms:created>
  <dcterms:modified xsi:type="dcterms:W3CDTF">2026-03-24T14:27:40Z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ontentTypeId">
    <vt:lpwstr>0x01010072142CF5D42B20419223A4EE42647937</vt:lpwstr>
  </property>
  <property fmtid="{D5CDD505-2E9C-101B-9397-08002B2CF9AE}" pid="4" name="MediaServiceImageTags">
    <vt:lpwstr/>
  </property>
</Properties>
</file>